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ink/ink14.xml" ContentType="application/inkml+xml"/>
  <Override PartName="/ppt/notesSlides/notesSlide17.xml" ContentType="application/vnd.openxmlformats-officedocument.presentationml.notesSlide+xml"/>
  <Override PartName="/ppt/ink/ink1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312" r:id="rId4"/>
    <p:sldId id="260" r:id="rId5"/>
    <p:sldId id="371" r:id="rId6"/>
    <p:sldId id="284" r:id="rId7"/>
    <p:sldId id="283" r:id="rId8"/>
    <p:sldId id="287" r:id="rId9"/>
    <p:sldId id="285" r:id="rId10"/>
    <p:sldId id="289" r:id="rId11"/>
    <p:sldId id="281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293" r:id="rId25"/>
    <p:sldId id="291" r:id="rId26"/>
    <p:sldId id="338" r:id="rId27"/>
    <p:sldId id="339" r:id="rId28"/>
    <p:sldId id="370" r:id="rId29"/>
    <p:sldId id="292" r:id="rId30"/>
    <p:sldId id="332" r:id="rId31"/>
    <p:sldId id="340" r:id="rId32"/>
    <p:sldId id="341" r:id="rId33"/>
    <p:sldId id="343" r:id="rId34"/>
    <p:sldId id="374" r:id="rId35"/>
    <p:sldId id="375" r:id="rId36"/>
    <p:sldId id="376" r:id="rId37"/>
    <p:sldId id="346" r:id="rId38"/>
    <p:sldId id="342" r:id="rId39"/>
    <p:sldId id="377" r:id="rId40"/>
    <p:sldId id="378" r:id="rId41"/>
    <p:sldId id="344" r:id="rId42"/>
    <p:sldId id="379" r:id="rId43"/>
    <p:sldId id="352" r:id="rId44"/>
    <p:sldId id="259" r:id="rId45"/>
    <p:sldId id="363" r:id="rId46"/>
    <p:sldId id="350" r:id="rId47"/>
    <p:sldId id="345" r:id="rId48"/>
    <p:sldId id="380" r:id="rId49"/>
    <p:sldId id="358" r:id="rId50"/>
    <p:sldId id="356" r:id="rId51"/>
    <p:sldId id="357" r:id="rId52"/>
    <p:sldId id="359" r:id="rId53"/>
    <p:sldId id="361" r:id="rId54"/>
    <p:sldId id="362" r:id="rId55"/>
    <p:sldId id="355" r:id="rId56"/>
    <p:sldId id="333" r:id="rId57"/>
    <p:sldId id="360" r:id="rId58"/>
    <p:sldId id="367" r:id="rId59"/>
    <p:sldId id="368" r:id="rId60"/>
    <p:sldId id="365" r:id="rId61"/>
    <p:sldId id="366" r:id="rId62"/>
    <p:sldId id="269" r:id="rId63"/>
    <p:sldId id="373" r:id="rId64"/>
    <p:sldId id="288" r:id="rId65"/>
    <p:sldId id="321" r:id="rId66"/>
    <p:sldId id="306" r:id="rId67"/>
    <p:sldId id="300" r:id="rId68"/>
    <p:sldId id="323" r:id="rId69"/>
    <p:sldId id="326" r:id="rId70"/>
    <p:sldId id="324" r:id="rId71"/>
    <p:sldId id="301" r:id="rId72"/>
    <p:sldId id="335" r:id="rId73"/>
    <p:sldId id="336" r:id="rId74"/>
    <p:sldId id="309" r:id="rId75"/>
    <p:sldId id="298" r:id="rId76"/>
    <p:sldId id="28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60"/>
            <p14:sldId id="371"/>
            <p14:sldId id="284"/>
            <p14:sldId id="283"/>
            <p14:sldId id="287"/>
            <p14:sldId id="285"/>
            <p14:sldId id="289"/>
            <p14:sldId id="281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8"/>
            <p14:sldId id="339"/>
            <p14:sldId id="370"/>
            <p14:sldId id="292"/>
            <p14:sldId id="332"/>
            <p14:sldId id="340"/>
            <p14:sldId id="341"/>
            <p14:sldId id="343"/>
            <p14:sldId id="374"/>
            <p14:sldId id="375"/>
            <p14:sldId id="376"/>
            <p14:sldId id="346"/>
            <p14:sldId id="342"/>
            <p14:sldId id="377"/>
            <p14:sldId id="378"/>
            <p14:sldId id="344"/>
            <p14:sldId id="379"/>
            <p14:sldId id="352"/>
            <p14:sldId id="259"/>
            <p14:sldId id="363"/>
            <p14:sldId id="350"/>
            <p14:sldId id="345"/>
            <p14:sldId id="380"/>
            <p14:sldId id="358"/>
            <p14:sldId id="356"/>
            <p14:sldId id="357"/>
            <p14:sldId id="359"/>
            <p14:sldId id="361"/>
            <p14:sldId id="362"/>
            <p14:sldId id="355"/>
            <p14:sldId id="333"/>
            <p14:sldId id="360"/>
            <p14:sldId id="367"/>
            <p14:sldId id="368"/>
            <p14:sldId id="365"/>
            <p14:sldId id="366"/>
          </p14:sldIdLst>
        </p14:section>
        <p14:section name="Closing Slides" id="{E80DB28E-CAD9-4B95-9FE2-9292BCFE48B7}">
          <p14:sldIdLst>
            <p14:sldId id="269"/>
            <p14:sldId id="373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8C770-75CC-4847-8E2B-8445B03A6226}" v="465" dt="2020-11-24T01:28:24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89642" autoAdjust="0"/>
  </p:normalViewPr>
  <p:slideViewPr>
    <p:cSldViewPr snapToGrid="0" showGuides="1">
      <p:cViewPr varScale="1">
        <p:scale>
          <a:sx n="77" d="100"/>
          <a:sy n="77" d="100"/>
        </p:scale>
        <p:origin x="204" y="96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08299A9C-A8FC-4485-8EC6-076FF16933A4}"/>
    <pc:docChg chg="undo custSel modSld">
      <pc:chgData name="Antonio Osamu Katagiri Tanaka" userId="2c28225e-d492-4964-8551-1b0a3c65dda0" providerId="ADAL" clId="{08299A9C-A8FC-4485-8EC6-076FF16933A4}" dt="2020-09-27T18:54:19.479" v="1" actId="1076"/>
      <pc:docMkLst>
        <pc:docMk/>
      </pc:docMkLst>
      <pc:sldChg chg="modSp mod">
        <pc:chgData name="Antonio Osamu Katagiri Tanaka" userId="2c28225e-d492-4964-8551-1b0a3c65dda0" providerId="ADAL" clId="{08299A9C-A8FC-4485-8EC6-076FF16933A4}" dt="2020-09-27T18:54:19.479" v="1" actId="1076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08299A9C-A8FC-4485-8EC6-076FF16933A4}" dt="2020-09-27T18:54:19.479" v="1" actId="1076"/>
          <ac:picMkLst>
            <pc:docMk/>
            <pc:sldMk cId="4056039362" sldId="260"/>
            <ac:picMk id="16" creationId="{9073F1D2-614E-498F-A084-85E62175D118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17BC79A0-2220-4A04-A32F-50EE2E318482}"/>
    <pc:docChg chg="undo redo custSel addSld delSld modSld sldOrd delSection modSection">
      <pc:chgData name="Antonio Osamu Katagiri Tanaka" userId="2c28225e-d492-4964-8551-1b0a3c65dda0" providerId="ADAL" clId="{17BC79A0-2220-4A04-A32F-50EE2E318482}" dt="2020-09-11T17:12:13.953" v="2463" actId="20577"/>
      <pc:docMkLst>
        <pc:docMk/>
      </pc:docMkLst>
      <pc:sldChg chg="modSp mod">
        <pc:chgData name="Antonio Osamu Katagiri Tanaka" userId="2c28225e-d492-4964-8551-1b0a3c65dda0" providerId="ADAL" clId="{17BC79A0-2220-4A04-A32F-50EE2E318482}" dt="2020-09-11T13:29:35.558" v="2142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17BC79A0-2220-4A04-A32F-50EE2E318482}" dt="2020-09-11T13:29:35.558" v="2142" actId="20577"/>
          <ac:spMkLst>
            <pc:docMk/>
            <pc:sldMk cId="3401248549" sldId="256"/>
            <ac:spMk id="8" creationId="{C229B346-11EB-4A40-814C-333C894D8E33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0:53.543" v="212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17BC79A0-2220-4A04-A32F-50EE2E318482}" dt="2020-09-11T13:20:53.543" v="212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17BC79A0-2220-4A04-A32F-50EE2E318482}" dt="2020-09-11T10:33:37.363" v="286" actId="47"/>
        <pc:sldMkLst>
          <pc:docMk/>
          <pc:sldMk cId="2357753782" sldId="258"/>
        </pc:sldMkLst>
      </pc:sldChg>
      <pc:sldChg chg="add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1593894" sldId="259"/>
        </pc:sldMkLst>
        <pc:spChg chg="add mod">
          <ac:chgData name="Antonio Osamu Katagiri Tanaka" userId="2c28225e-d492-4964-8551-1b0a3c65dda0" providerId="ADAL" clId="{17BC79A0-2220-4A04-A32F-50EE2E318482}" dt="2020-09-11T12:30:27.366" v="1221" actId="20577"/>
          <ac:spMkLst>
            <pc:docMk/>
            <pc:sldMk cId="1451593894" sldId="259"/>
            <ac:spMk id="4" creationId="{DEDA9803-D4D0-4351-ABD3-D457CD5F9662}"/>
          </ac:spMkLst>
        </pc:spChg>
        <pc:spChg chg="add mod">
          <ac:chgData name="Antonio Osamu Katagiri Tanaka" userId="2c28225e-d492-4964-8551-1b0a3c65dda0" providerId="ADAL" clId="{17BC79A0-2220-4A04-A32F-50EE2E318482}" dt="2020-09-11T12:31:48.848" v="1228" actId="1076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28:58.981" v="1216" actId="1076"/>
          <ac:spMkLst>
            <pc:docMk/>
            <pc:sldMk cId="1451593894" sldId="259"/>
            <ac:spMk id="6" creationId="{670D99A8-6C0F-43F3-BE08-3FA5306DC34F}"/>
          </ac:spMkLst>
        </pc:spChg>
        <pc:picChg chg="mod">
          <ac:chgData name="Antonio Osamu Katagiri Tanaka" userId="2c28225e-d492-4964-8551-1b0a3c65dda0" providerId="ADAL" clId="{17BC79A0-2220-4A04-A32F-50EE2E318482}" dt="2020-09-11T12:29:06.776" v="1217" actId="1076"/>
          <ac:picMkLst>
            <pc:docMk/>
            <pc:sldMk cId="1451593894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8:58.981" v="1216" actId="1076"/>
          <ac:picMkLst>
            <pc:docMk/>
            <pc:sldMk cId="1451593894" sldId="259"/>
            <ac:picMk id="3" creationId="{EACA21CA-80E9-476B-8833-5D5DFE5E52D0}"/>
          </ac:picMkLst>
        </pc:picChg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2680985583" sldId="259"/>
        </pc:sldMkLst>
        <pc:spChg chg="del">
          <ac:chgData name="Antonio Osamu Katagiri Tanaka" userId="2c28225e-d492-4964-8551-1b0a3c65dda0" providerId="ADAL" clId="{17BC79A0-2220-4A04-A32F-50EE2E318482}" dt="2020-09-11T12:25:43.043" v="1100" actId="478"/>
          <ac:spMkLst>
            <pc:docMk/>
            <pc:sldMk cId="2680985583" sldId="259"/>
            <ac:spMk id="4" creationId="{C8B2753D-ED6E-4855-9BE2-24043AD46C2A}"/>
          </ac:spMkLst>
        </pc:spChg>
        <pc:spChg chg="add mod ord">
          <ac:chgData name="Antonio Osamu Katagiri Tanaka" userId="2c28225e-d492-4964-8551-1b0a3c65dda0" providerId="ADAL" clId="{17BC79A0-2220-4A04-A32F-50EE2E318482}" dt="2020-09-11T12:26:09.584" v="1106" actId="167"/>
          <ac:spMkLst>
            <pc:docMk/>
            <pc:sldMk cId="2680985583" sldId="259"/>
            <ac:spMk id="6" creationId="{670D99A8-6C0F-43F3-BE08-3FA5306DC34F}"/>
          </ac:spMkLst>
        </pc:spChg>
        <pc:spChg chg="add mod">
          <ac:chgData name="Antonio Osamu Katagiri Tanaka" userId="2c28225e-d492-4964-8551-1b0a3c65dda0" providerId="ADAL" clId="{17BC79A0-2220-4A04-A32F-50EE2E318482}" dt="2020-09-11T10:39:39.664" v="311"/>
          <ac:spMkLst>
            <pc:docMk/>
            <pc:sldMk cId="2680985583" sldId="259"/>
            <ac:spMk id="7" creationId="{C8C7C7FC-855B-40FC-A256-62EEC0EC5EFC}"/>
          </ac:spMkLst>
        </pc:spChg>
        <pc:grpChg chg="del mod">
          <ac:chgData name="Antonio Osamu Katagiri Tanaka" userId="2c28225e-d492-4964-8551-1b0a3c65dda0" providerId="ADAL" clId="{17BC79A0-2220-4A04-A32F-50EE2E318482}" dt="2020-09-11T12:24:42.794" v="1082" actId="478"/>
          <ac:grpSpMkLst>
            <pc:docMk/>
            <pc:sldMk cId="2680985583" sldId="259"/>
            <ac:grpSpMk id="13" creationId="{16B814D0-6FE9-475C-B714-90A24E2D6B46}"/>
          </ac:grpSpMkLst>
        </pc:grpChg>
        <pc:picChg chg="add mod">
          <ac:chgData name="Antonio Osamu Katagiri Tanaka" userId="2c28225e-d492-4964-8551-1b0a3c65dda0" providerId="ADAL" clId="{17BC79A0-2220-4A04-A32F-50EE2E318482}" dt="2020-09-11T12:25:22.631" v="1093" actId="1076"/>
          <ac:picMkLst>
            <pc:docMk/>
            <pc:sldMk cId="2680985583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5:38.947" v="1099" actId="1076"/>
          <ac:picMkLst>
            <pc:docMk/>
            <pc:sldMk cId="2680985583" sldId="259"/>
            <ac:picMk id="3" creationId="{EACA21CA-80E9-476B-8833-5D5DFE5E52D0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4056039362" sldId="260"/>
        </pc:sldMkLst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281537743" sldId="262"/>
        </pc:sldMkLst>
        <pc:spChg chg="add mod">
          <ac:chgData name="Antonio Osamu Katagiri Tanaka" userId="2c28225e-d492-4964-8551-1b0a3c65dda0" providerId="ADAL" clId="{17BC79A0-2220-4A04-A32F-50EE2E318482}" dt="2020-09-11T10:39:44.753" v="313"/>
          <ac:spMkLst>
            <pc:docMk/>
            <pc:sldMk cId="281537743" sldId="262"/>
            <ac:spMk id="10" creationId="{C08D1C7C-253D-48CD-9EA9-EE7A9D60CEB8}"/>
          </ac:spMkLst>
        </pc:spChg>
      </pc:sldChg>
      <pc:sldChg chg="del">
        <pc:chgData name="Antonio Osamu Katagiri Tanaka" userId="2c28225e-d492-4964-8551-1b0a3c65dda0" providerId="ADAL" clId="{17BC79A0-2220-4A04-A32F-50EE2E318482}" dt="2020-09-11T12:54:39.552" v="1483" actId="47"/>
        <pc:sldMkLst>
          <pc:docMk/>
          <pc:sldMk cId="3604131991" sldId="263"/>
        </pc:sldMkLst>
      </pc:sldChg>
      <pc:sldChg chg="del">
        <pc:chgData name="Antonio Osamu Katagiri Tanaka" userId="2c28225e-d492-4964-8551-1b0a3c65dda0" providerId="ADAL" clId="{17BC79A0-2220-4A04-A32F-50EE2E318482}" dt="2020-09-11T13:07:43.442" v="1587" actId="47"/>
        <pc:sldMkLst>
          <pc:docMk/>
          <pc:sldMk cId="708711930" sldId="276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05:22.261" v="2172" actId="164"/>
        <pc:sldMkLst>
          <pc:docMk/>
          <pc:sldMk cId="2232161063" sldId="281"/>
        </pc:sldMkLst>
        <pc:spChg chg="add mod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4" creationId="{270096AE-87C6-4593-AE29-B5FE29BD33D1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8" creationId="{DAC8732C-94BF-49B8-B00F-48D7788FBF0D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0" creationId="{C2336532-5598-4F2C-811F-7E04C2159998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2" creationId="{FA40273A-7B3A-4920-BAD0-5E4F866BF07E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4" creationId="{CB3D0A89-1585-4BFA-88B6-EDF6C2FE89F2}"/>
          </ac:spMkLst>
        </pc:spChg>
        <pc:grpChg chg="add mod">
          <ac:chgData name="Antonio Osamu Katagiri Tanaka" userId="2c28225e-d492-4964-8551-1b0a3c65dda0" providerId="ADAL" clId="{17BC79A0-2220-4A04-A32F-50EE2E318482}" dt="2020-09-11T14:05:22.261" v="2172" actId="164"/>
          <ac:grpSpMkLst>
            <pc:docMk/>
            <pc:sldMk cId="2232161063" sldId="281"/>
            <ac:grpSpMk id="7" creationId="{4B113295-7141-4203-8601-18080E62B755}"/>
          </ac:grpSpMkLst>
        </pc:grpChg>
        <pc:grpChg chg="del">
          <ac:chgData name="Antonio Osamu Katagiri Tanaka" userId="2c28225e-d492-4964-8551-1b0a3c65dda0" providerId="ADAL" clId="{17BC79A0-2220-4A04-A32F-50EE2E318482}" dt="2020-09-11T14:04:20.236" v="2143" actId="165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3" creationId="{195331B2-2A94-41A8-AFBA-1DECC0ED4578}"/>
          </ac:picMkLst>
        </pc:picChg>
        <pc:picChg chg="mod topLvl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5" creationId="{85610414-5275-47EA-81E4-958F9F391888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4:23:01.869" v="2209" actId="729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17BC79A0-2220-4A04-A32F-50EE2E318482}" dt="2020-09-11T14:22:41.472" v="2208"/>
          <ac:spMkLst>
            <pc:docMk/>
            <pc:sldMk cId="257131394" sldId="282"/>
            <ac:spMk id="3" creationId="{24777F15-93EA-4763-AE35-331265BC4824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734502709" sldId="283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0346797" sldId="284"/>
        </pc:sldMkLst>
      </pc:sldChg>
      <pc:sldChg chg="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610008429" sldId="285"/>
        </pc:sldMkLst>
      </pc:sldChg>
      <pc:sldChg chg="addSp modSp mod ord modShow">
        <pc:chgData name="Antonio Osamu Katagiri Tanaka" userId="2c28225e-d492-4964-8551-1b0a3c65dda0" providerId="ADAL" clId="{17BC79A0-2220-4A04-A32F-50EE2E318482}" dt="2020-09-11T13:08:32.583" v="1619" actId="729"/>
        <pc:sldMkLst>
          <pc:docMk/>
          <pc:sldMk cId="3511008730" sldId="286"/>
        </pc:sldMkLst>
        <pc:spChg chg="add mod">
          <ac:chgData name="Antonio Osamu Katagiri Tanaka" userId="2c28225e-d492-4964-8551-1b0a3c65dda0" providerId="ADAL" clId="{17BC79A0-2220-4A04-A32F-50EE2E318482}" dt="2020-09-11T13:08:26.463" v="1618" actId="6549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17BC79A0-2220-4A04-A32F-50EE2E318482}" dt="2020-09-11T13:08:02.455" v="1594" actId="20577"/>
          <ac:spMkLst>
            <pc:docMk/>
            <pc:sldMk cId="3511008730" sldId="286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4:11:43.332" v="2193" actId="1076"/>
        <pc:sldMkLst>
          <pc:docMk/>
          <pc:sldMk cId="2055834938" sldId="287"/>
        </pc:sldMkLst>
        <pc:spChg chg="del">
          <ac:chgData name="Antonio Osamu Katagiri Tanaka" userId="2c28225e-d492-4964-8551-1b0a3c65dda0" providerId="ADAL" clId="{17BC79A0-2220-4A04-A32F-50EE2E318482}" dt="2020-09-11T09:44:56.024" v="25" actId="478"/>
          <ac:spMkLst>
            <pc:docMk/>
            <pc:sldMk cId="2055834938" sldId="287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17BC79A0-2220-4A04-A32F-50EE2E318482}" dt="2020-09-11T09:45:39.826" v="37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17BC79A0-2220-4A04-A32F-50EE2E318482}" dt="2020-09-11T09:44:12.930" v="22" actId="478"/>
          <ac:spMkLst>
            <pc:docMk/>
            <pc:sldMk cId="2055834938" sldId="287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17BC79A0-2220-4A04-A32F-50EE2E318482}" dt="2020-09-11T09:44:05.216" v="21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17BC79A0-2220-4A04-A32F-50EE2E318482}" dt="2020-09-11T14:11:43.332" v="2193" actId="1076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17BC79A0-2220-4A04-A32F-50EE2E318482}" dt="2020-09-11T09:47:51.191" v="38" actId="947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8" creationId="{095163F1-2767-47AF-B558-BCDEB8E44C9B}"/>
          </ac:spMkLst>
        </pc:s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29" creationId="{97106132-ED61-4E99-A4FE-6523E16B523E}"/>
          </ac:grpSpMkLst>
        </pc:gr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30" creationId="{B8024258-D067-49B6-AADC-CA3B4BD5C6F1}"/>
          </ac:grpSpMkLst>
        </pc:grpChg>
        <pc:grpChg chg="mod">
          <ac:chgData name="Antonio Osamu Katagiri Tanaka" userId="2c28225e-d492-4964-8551-1b0a3c65dda0" providerId="ADAL" clId="{17BC79A0-2220-4A04-A32F-50EE2E318482}" dt="2020-09-11T09:45:39.826" v="37" actId="1076"/>
          <ac:grpSpMkLst>
            <pc:docMk/>
            <pc:sldMk cId="2055834938" sldId="287"/>
            <ac:grpSpMk id="31" creationId="{059EF6A4-F08B-4599-8384-CBCA27854B8B}"/>
          </ac:grpSpMkLst>
        </pc:grpChg>
        <pc:picChg chg="del">
          <ac:chgData name="Antonio Osamu Katagiri Tanaka" userId="2c28225e-d492-4964-8551-1b0a3c65dda0" providerId="ADAL" clId="{17BC79A0-2220-4A04-A32F-50EE2E318482}" dt="2020-09-11T09:41:55.541" v="2" actId="478"/>
          <ac:picMkLst>
            <pc:docMk/>
            <pc:sldMk cId="2055834938" sldId="287"/>
            <ac:picMk id="11" creationId="{7DE39CD2-6457-4EF6-BF63-573A105E8D8C}"/>
          </ac:picMkLst>
        </pc:picChg>
        <pc:picChg chg="del">
          <ac:chgData name="Antonio Osamu Katagiri Tanaka" userId="2c28225e-d492-4964-8551-1b0a3c65dda0" providerId="ADAL" clId="{17BC79A0-2220-4A04-A32F-50EE2E318482}" dt="2020-09-11T09:41:58.547" v="3" actId="478"/>
          <ac:picMkLst>
            <pc:docMk/>
            <pc:sldMk cId="2055834938" sldId="287"/>
            <ac:picMk id="13" creationId="{F78AE00B-3090-4117-8F31-AB557DD18C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3" creationId="{430813FA-B5D8-4724-BF32-47D444AC30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 ord">
        <pc:chgData name="Antonio Osamu Katagiri Tanaka" userId="2c28225e-d492-4964-8551-1b0a3c65dda0" providerId="ADAL" clId="{17BC79A0-2220-4A04-A32F-50EE2E318482}" dt="2020-09-11T12:56:45.478" v="1491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17BC79A0-2220-4A04-A32F-50EE2E318482}" dt="2020-09-11T12:56:45.478" v="1491" actId="1076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17BC79A0-2220-4A04-A32F-50EE2E318482}" dt="2020-09-11T12:56:45.478" v="1491" actId="1076"/>
          <ac:grpSpMkLst>
            <pc:docMk/>
            <pc:sldMk cId="394304373" sldId="289"/>
            <ac:grpSpMk id="14" creationId="{482C081A-CB38-4D63-8631-11AB4871D2C0}"/>
          </ac:grpSpMkLst>
        </pc:grp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0" creationId="{B27F8A38-110D-4D4A-AC39-F372C7FF335A}"/>
          </ac:picMkLst>
        </pc:picChg>
        <pc:picChg chg="del">
          <ac:chgData name="Antonio Osamu Katagiri Tanaka" userId="2c28225e-d492-4964-8551-1b0a3c65dda0" providerId="ADAL" clId="{17BC79A0-2220-4A04-A32F-50EE2E318482}" dt="2020-09-11T12:56:20.431" v="1487" actId="478"/>
          <ac:picMkLst>
            <pc:docMk/>
            <pc:sldMk cId="394304373" sldId="289"/>
            <ac:picMk id="31" creationId="{A02D8833-8C16-4C50-818D-EA9918A3B552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2" creationId="{D635A515-7FD1-4C4A-95D0-F77831EBBD36}"/>
          </ac:picMkLst>
        </pc:picChg>
        <pc:cxnChg chg="mod">
          <ac:chgData name="Antonio Osamu Katagiri Tanaka" userId="2c28225e-d492-4964-8551-1b0a3c65dda0" providerId="ADAL" clId="{17BC79A0-2220-4A04-A32F-50EE2E318482}" dt="2020-09-11T12:56:45.478" v="1491" actId="1076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modSp mod ord">
        <pc:chgData name="Antonio Osamu Katagiri Tanaka" userId="2c28225e-d492-4964-8551-1b0a3c65dda0" providerId="ADAL" clId="{17BC79A0-2220-4A04-A32F-50EE2E318482}" dt="2020-09-11T14:30:39.107" v="2246" actId="20577"/>
        <pc:sldMkLst>
          <pc:docMk/>
          <pc:sldMk cId="14998666" sldId="290"/>
        </pc:sldMkLst>
        <pc:spChg chg="mod">
          <ac:chgData name="Antonio Osamu Katagiri Tanaka" userId="2c28225e-d492-4964-8551-1b0a3c65dda0" providerId="ADAL" clId="{17BC79A0-2220-4A04-A32F-50EE2E318482}" dt="2020-09-11T14:30:39.107" v="2246" actId="20577"/>
          <ac:spMkLst>
            <pc:docMk/>
            <pc:sldMk cId="14998666" sldId="290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5:10:23.213" v="2339" actId="20577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17BC79A0-2220-4A04-A32F-50EE2E318482}" dt="2020-09-11T09:53:13.528" v="56" actId="14100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17BC79A0-2220-4A04-A32F-50EE2E318482}" dt="2020-09-11T15:10:10.314" v="2334" actId="20577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17BC79A0-2220-4A04-A32F-50EE2E318482}" dt="2020-09-11T15:10:23.213" v="2339" actId="20577"/>
          <ac:spMkLst>
            <pc:docMk/>
            <pc:sldMk cId="3527803502" sldId="291"/>
            <ac:spMk id="14" creationId="{E058E390-80E2-480A-821F-D6C3C94A4643}"/>
          </ac:spMkLst>
        </pc:spChg>
        <pc:picChg chg="add mod ord">
          <ac:chgData name="Antonio Osamu Katagiri Tanaka" userId="2c28225e-d492-4964-8551-1b0a3c65dda0" providerId="ADAL" clId="{17BC79A0-2220-4A04-A32F-50EE2E318482}" dt="2020-09-11T09:51:05.710" v="44" actId="167"/>
          <ac:picMkLst>
            <pc:docMk/>
            <pc:sldMk cId="3527803502" sldId="291"/>
            <ac:picMk id="3" creationId="{CFE8AA78-6384-40F5-8446-B7C354B5431B}"/>
          </ac:picMkLst>
        </pc:picChg>
        <pc:picChg chg="add mod ord">
          <ac:chgData name="Antonio Osamu Katagiri Tanaka" userId="2c28225e-d492-4964-8551-1b0a3c65dda0" providerId="ADAL" clId="{17BC79A0-2220-4A04-A32F-50EE2E318482}" dt="2020-09-11T09:53:05.292" v="53" actId="167"/>
          <ac:picMkLst>
            <pc:docMk/>
            <pc:sldMk cId="3527803502" sldId="291"/>
            <ac:picMk id="4" creationId="{B0847924-ECDC-4FE8-84DA-85BC7A82D855}"/>
          </ac:picMkLst>
        </pc:picChg>
        <pc:picChg chg="del">
          <ac:chgData name="Antonio Osamu Katagiri Tanaka" userId="2c28225e-d492-4964-8551-1b0a3c65dda0" providerId="ADAL" clId="{17BC79A0-2220-4A04-A32F-50EE2E318482}" dt="2020-09-11T09:51:23.187" v="48" actId="478"/>
          <ac:picMkLst>
            <pc:docMk/>
            <pc:sldMk cId="3527803502" sldId="291"/>
            <ac:picMk id="9" creationId="{02B4F14E-DFAF-46F9-BB75-9DBA70009F5E}"/>
          </ac:picMkLst>
        </pc:picChg>
        <pc:picChg chg="del">
          <ac:chgData name="Antonio Osamu Katagiri Tanaka" userId="2c28225e-d492-4964-8551-1b0a3c65dda0" providerId="ADAL" clId="{17BC79A0-2220-4A04-A32F-50EE2E318482}" dt="2020-09-11T09:50:48.512" v="40" actId="478"/>
          <ac:picMkLst>
            <pc:docMk/>
            <pc:sldMk cId="3527803502" sldId="291"/>
            <ac:picMk id="10" creationId="{CB0667E7-61B5-48C7-B11A-918BD8B2D567}"/>
          </ac:picMkLst>
        </pc:picChg>
      </pc:sldChg>
      <pc:sldChg chg="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17BC79A0-2220-4A04-A32F-50EE2E318482}" dt="2020-09-11T10:56:43.184" v="387" actId="1076"/>
          <ac:spMkLst>
            <pc:docMk/>
            <pc:sldMk cId="344370093" sldId="292"/>
            <ac:spMk id="17" creationId="{996EE166-19CA-449F-8BF1-30F76683D317}"/>
          </ac:spMkLst>
        </pc:spChg>
        <pc:spChg chg="mod">
          <ac:chgData name="Antonio Osamu Katagiri Tanaka" userId="2c28225e-d492-4964-8551-1b0a3c65dda0" providerId="ADAL" clId="{17BC79A0-2220-4A04-A32F-50EE2E318482}" dt="2020-09-11T11:17:07.659" v="593"/>
          <ac:spMkLst>
            <pc:docMk/>
            <pc:sldMk cId="344370093" sldId="292"/>
            <ac:spMk id="25" creationId="{BEBC371F-465D-413B-B1EB-B0993F88C691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605049051" sldId="293"/>
        </pc:sldMkLst>
      </pc:sldChg>
      <pc:sldChg chg="del">
        <pc:chgData name="Antonio Osamu Katagiri Tanaka" userId="2c28225e-d492-4964-8551-1b0a3c65dda0" providerId="ADAL" clId="{17BC79A0-2220-4A04-A32F-50EE2E318482}" dt="2020-09-11T12:54:30.270" v="1482" actId="47"/>
        <pc:sldMkLst>
          <pc:docMk/>
          <pc:sldMk cId="1711378756" sldId="296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42560658" sldId="312"/>
        </pc:sldMkLst>
      </pc:sldChg>
      <pc:sldChg chg="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3218358117" sldId="31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23:55.766" v="2214" actId="1076"/>
        <pc:sldMkLst>
          <pc:docMk/>
          <pc:sldMk cId="834558015" sldId="314"/>
        </pc:sldMkLst>
        <pc:picChg chg="add mod">
          <ac:chgData name="Antonio Osamu Katagiri Tanaka" userId="2c28225e-d492-4964-8551-1b0a3c65dda0" providerId="ADAL" clId="{17BC79A0-2220-4A04-A32F-50EE2E318482}" dt="2020-09-11T14:23:55.766" v="2214" actId="1076"/>
          <ac:picMkLst>
            <pc:docMk/>
            <pc:sldMk cId="834558015" sldId="314"/>
            <ac:picMk id="2" creationId="{02445280-97A7-4AB7-A5EE-CD79820787A7}"/>
          </ac:picMkLst>
        </pc:picChg>
        <pc:picChg chg="del">
          <ac:chgData name="Antonio Osamu Katagiri Tanaka" userId="2c28225e-d492-4964-8551-1b0a3c65dda0" providerId="ADAL" clId="{17BC79A0-2220-4A04-A32F-50EE2E318482}" dt="2020-09-11T14:23:37.524" v="2210" actId="478"/>
          <ac:picMkLst>
            <pc:docMk/>
            <pc:sldMk cId="834558015" sldId="314"/>
            <ac:picMk id="13" creationId="{C7FC79E2-7A43-4197-9CEA-AF59DDDA628A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7070188" sldId="315"/>
        </pc:sldMkLst>
      </pc:sldChg>
      <pc:sldChg chg="modSp 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17BC79A0-2220-4A04-A32F-50EE2E318482}" dt="2020-09-11T14:40:31.226" v="2310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17BC79A0-2220-4A04-A32F-50EE2E318482}" dt="2020-09-11T15:52:24.129" v="2462" actId="1076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17BC79A0-2220-4A04-A32F-50EE2E318482}" dt="2020-09-11T15:52:13.924" v="2460" actId="1076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17BC79A0-2220-4A04-A32F-50EE2E318482}" dt="2020-09-11T15:51:53.365" v="2448" actId="2057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17BC79A0-2220-4A04-A32F-50EE2E318482}" dt="2020-09-11T15:52:01.974" v="2455" actId="2057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17BC79A0-2220-4A04-A32F-50EE2E318482}" dt="2020-09-11T15:51:56.136" v="2450" actId="2057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17BC79A0-2220-4A04-A32F-50EE2E318482}" dt="2020-09-11T15:52:24.129" v="2462" actId="1076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17BC79A0-2220-4A04-A32F-50EE2E318482}" dt="2020-09-11T15:51:58.977" v="2452" actId="20577"/>
          <ac:spMkLst>
            <pc:docMk/>
            <pc:sldMk cId="2671330162" sldId="326"/>
            <ac:spMk id="55" creationId="{706B3048-BBBB-480B-8FA9-C983947B0D1E}"/>
          </ac:spMkLst>
        </pc:spChg>
        <pc:picChg chg="mod">
          <ac:chgData name="Antonio Osamu Katagiri Tanaka" userId="2c28225e-d492-4964-8551-1b0a3c65dda0" providerId="ADAL" clId="{17BC79A0-2220-4A04-A32F-50EE2E318482}" dt="2020-09-11T15:52:20.703" v="2461" actId="1076"/>
          <ac:picMkLst>
            <pc:docMk/>
            <pc:sldMk cId="2671330162" sldId="326"/>
            <ac:picMk id="39" creationId="{9B67BDF8-6497-4CFA-985A-A4A98C8526C4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17BC79A0-2220-4A04-A32F-50EE2E318482}" dt="2020-09-11T13:22:28.968" v="2135" actId="1076"/>
          <ac:spMkLst>
            <pc:docMk/>
            <pc:sldMk cId="2979880692" sldId="327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3:02.066" v="2140" actId="20577"/>
        <pc:sldMkLst>
          <pc:docMk/>
          <pc:sldMk cId="106453707" sldId="329"/>
        </pc:sldMkLst>
        <pc:spChg chg="mod">
          <ac:chgData name="Antonio Osamu Katagiri Tanaka" userId="2c28225e-d492-4964-8551-1b0a3c65dda0" providerId="ADAL" clId="{17BC79A0-2220-4A04-A32F-50EE2E318482}" dt="2020-09-11T13:23:02.066" v="2140" actId="20577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17BC79A0-2220-4A04-A32F-50EE2E318482}" dt="2020-09-11T13:21:50.211" v="2130" actId="1076"/>
          <ac:spMkLst>
            <pc:docMk/>
            <pc:sldMk cId="106453707" sldId="329"/>
            <ac:spMk id="14" creationId="{B1FDEF3E-1872-41D3-A841-FBE14801F476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17BC79A0-2220-4A04-A32F-50EE2E318482}" dt="2020-09-11T13:22:00.830" v="2132" actId="255"/>
          <ac:spMkLst>
            <pc:docMk/>
            <pc:sldMk cId="388007440" sldId="330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16.327" v="2315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17BC79A0-2220-4A04-A32F-50EE2E318482}" dt="2020-09-11T14:56:16.327" v="2315" actId="1076"/>
          <ac:spMkLst>
            <pc:docMk/>
            <pc:sldMk cId="1253488365" sldId="331"/>
            <ac:spMk id="6" creationId="{E2D98D3C-D1C0-4BE9-82F1-CD6E49D44055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27.939" v="2317" actId="1076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17BC79A0-2220-4A04-A32F-50EE2E318482}" dt="2020-09-11T14:56:27.939" v="2317" actId="1076"/>
          <ac:spMkLst>
            <pc:docMk/>
            <pc:sldMk cId="805860240" sldId="332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40.954" v="2319" actId="1076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17BC79A0-2220-4A04-A32F-50EE2E318482}" dt="2020-09-11T13:20:16.853" v="2125"/>
          <ac:spMkLst>
            <pc:docMk/>
            <pc:sldMk cId="4224130652" sldId="33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17BC79A0-2220-4A04-A32F-50EE2E318482}" dt="2020-09-11T14:56:40.954" v="2319" actId="1076"/>
          <ac:spMkLst>
            <pc:docMk/>
            <pc:sldMk cId="4224130652" sldId="333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8:50.511" v="2330" actId="20577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17BC79A0-2220-4A04-A32F-50EE2E318482}" dt="2020-09-11T14:58:50.511" v="2330" actId="20577"/>
          <ac:spMkLst>
            <pc:docMk/>
            <pc:sldMk cId="3342030583" sldId="334"/>
            <ac:spMk id="7" creationId="{C8050403-371C-4863-B627-52F78E322D3C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163167936" sldId="338"/>
        </pc:sldMkLst>
        <pc:spChg chg="add mod">
          <ac:chgData name="Antonio Osamu Katagiri Tanaka" userId="2c28225e-d492-4964-8551-1b0a3c65dda0" providerId="ADAL" clId="{17BC79A0-2220-4A04-A32F-50EE2E318482}" dt="2020-09-11T09:55:39.677" v="70" actId="1038"/>
          <ac:spMkLst>
            <pc:docMk/>
            <pc:sldMk cId="1163167936" sldId="338"/>
            <ac:spMk id="3" creationId="{7FDBF680-7BF6-459C-9261-4566B47D2659}"/>
          </ac:spMkLst>
        </pc:spChg>
        <pc:spChg chg="del mod">
          <ac:chgData name="Antonio Osamu Katagiri Tanaka" userId="2c28225e-d492-4964-8551-1b0a3c65dda0" providerId="ADAL" clId="{17BC79A0-2220-4A04-A32F-50EE2E318482}" dt="2020-09-11T09:54:58.723" v="58" actId="478"/>
          <ac:spMkLst>
            <pc:docMk/>
            <pc:sldMk cId="1163167936" sldId="338"/>
            <ac:spMk id="10" creationId="{6D8CC9B2-7856-49C1-961A-A7D171B9E9A0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5:14:38.086" v="2342" actId="729"/>
        <pc:sldMkLst>
          <pc:docMk/>
          <pc:sldMk cId="3286798752" sldId="339"/>
        </pc:sldMkLst>
        <pc:picChg chg="mod">
          <ac:chgData name="Antonio Osamu Katagiri Tanaka" userId="2c28225e-d492-4964-8551-1b0a3c65dda0" providerId="ADAL" clId="{17BC79A0-2220-4A04-A32F-50EE2E318482}" dt="2020-09-11T09:56:23.321" v="71" actId="14100"/>
          <ac:picMkLst>
            <pc:docMk/>
            <pc:sldMk cId="3286798752" sldId="339"/>
            <ac:picMk id="6" creationId="{9CA00B99-270F-47B5-ABEC-1310970BF90E}"/>
          </ac:picMkLst>
        </pc:picChg>
      </pc:sldChg>
      <pc:sldChg chg="mod ord modShow">
        <pc:chgData name="Antonio Osamu Katagiri Tanaka" userId="2c28225e-d492-4964-8551-1b0a3c65dda0" providerId="ADAL" clId="{17BC79A0-2220-4A04-A32F-50EE2E318482}" dt="2020-09-11T15:22:03.460" v="2343" actId="729"/>
        <pc:sldMkLst>
          <pc:docMk/>
          <pc:sldMk cId="1293936250" sldId="340"/>
        </pc:sldMkLst>
      </pc:sldChg>
      <pc:sldChg chg="addSp modSp mod ord">
        <pc:chgData name="Antonio Osamu Katagiri Tanaka" userId="2c28225e-d492-4964-8551-1b0a3c65dda0" providerId="ADAL" clId="{17BC79A0-2220-4A04-A32F-50EE2E318482}" dt="2020-09-11T15:25:57.478" v="2438" actId="14100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17BC79A0-2220-4A04-A32F-50EE2E318482}" dt="2020-09-11T15:22:56.857" v="2419" actId="1035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17BC79A0-2220-4A04-A32F-50EE2E318482}" dt="2020-09-11T15:25:47.560" v="2436" actId="1036"/>
          <ac:spMkLst>
            <pc:docMk/>
            <pc:sldMk cId="3804294268" sldId="341"/>
            <ac:spMk id="7" creationId="{73F940B9-E3C8-4C7E-8DB3-1113AB6503BA}"/>
          </ac:spMkLst>
        </pc:spChg>
        <pc:spChg chg="add">
          <ac:chgData name="Antonio Osamu Katagiri Tanaka" userId="2c28225e-d492-4964-8551-1b0a3c65dda0" providerId="ADAL" clId="{17BC79A0-2220-4A04-A32F-50EE2E318482}" dt="2020-09-11T15:22:26.621" v="2344" actId="22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17BC79A0-2220-4A04-A32F-50EE2E318482}" dt="2020-09-11T15:23:14.794" v="2420"/>
          <ac:spMkLst>
            <pc:docMk/>
            <pc:sldMk cId="3804294268" sldId="341"/>
            <ac:spMk id="13" creationId="{4D5EE775-E712-421A-8065-638CBFA146CC}"/>
          </ac:spMkLst>
        </pc:sp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3" creationId="{DFA191C5-87E9-48B3-8BA7-F601ABD3D338}"/>
          </ac:picMkLst>
        </pc:pic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6" creationId="{53D3B1CD-40E6-4DEF-8A54-1A9FAA7E5DF5}"/>
          </ac:picMkLst>
        </pc:picChg>
        <pc:cxnChg chg="mod">
          <ac:chgData name="Antonio Osamu Katagiri Tanaka" userId="2c28225e-d492-4964-8551-1b0a3c65dda0" providerId="ADAL" clId="{17BC79A0-2220-4A04-A32F-50EE2E318482}" dt="2020-09-11T15:25:57.478" v="2438" actId="14100"/>
          <ac:cxnSpMkLst>
            <pc:docMk/>
            <pc:sldMk cId="3804294268" sldId="341"/>
            <ac:cxnSpMk id="8" creationId="{FFB25A2A-0842-46BD-AF67-D3E542049B20}"/>
          </ac:cxnSpMkLst>
        </pc:cxnChg>
        <pc:cxnChg chg="mod">
          <ac:chgData name="Antonio Osamu Katagiri Tanaka" userId="2c28225e-d492-4964-8551-1b0a3c65dda0" providerId="ADAL" clId="{17BC79A0-2220-4A04-A32F-50EE2E318482}" dt="2020-09-11T15:22:52.419" v="2410" actId="1036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28576265" sldId="342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04161134" sldId="34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17BC79A0-2220-4A04-A32F-50EE2E318482}" dt="2020-09-11T10:23:29.101" v="185"/>
          <ac:spMkLst>
            <pc:docMk/>
            <pc:sldMk cId="3180120610" sldId="344"/>
            <ac:spMk id="2" creationId="{D0DD956A-09DC-422F-A565-EF651DF3ABFA}"/>
          </ac:spMkLst>
        </pc:spChg>
        <pc:spChg chg="add mod">
          <ac:chgData name="Antonio Osamu Katagiri Tanaka" userId="2c28225e-d492-4964-8551-1b0a3c65dda0" providerId="ADAL" clId="{17BC79A0-2220-4A04-A32F-50EE2E318482}" dt="2020-09-11T10:24:50.769" v="201" actId="1076"/>
          <ac:spMkLst>
            <pc:docMk/>
            <pc:sldMk cId="3180120610" sldId="344"/>
            <ac:spMk id="5" creationId="{193A9DDE-92E3-451F-BC29-36C53D5AD31A}"/>
          </ac:spMkLst>
        </pc:spChg>
        <pc:spChg chg="mod">
          <ac:chgData name="Antonio Osamu Katagiri Tanaka" userId="2c28225e-d492-4964-8551-1b0a3c65dda0" providerId="ADAL" clId="{17BC79A0-2220-4A04-A32F-50EE2E318482}" dt="2020-09-11T10:24:17.854" v="189" actId="1076"/>
          <ac:spMkLst>
            <pc:docMk/>
            <pc:sldMk cId="3180120610" sldId="344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17BC79A0-2220-4A04-A32F-50EE2E318482}" dt="2020-09-11T10:24:05.719" v="187" actId="313"/>
          <ac:spMkLst>
            <pc:docMk/>
            <pc:sldMk cId="3180120610" sldId="344"/>
            <ac:spMk id="20" creationId="{E788BD36-5EF7-46AD-8DD9-CB39DD76E1C3}"/>
          </ac:spMkLst>
        </pc:spChg>
        <pc:picChg chg="add del">
          <ac:chgData name="Antonio Osamu Katagiri Tanaka" userId="2c28225e-d492-4964-8551-1b0a3c65dda0" providerId="ADAL" clId="{17BC79A0-2220-4A04-A32F-50EE2E318482}" dt="2020-09-11T10:04:37.172" v="88" actId="22"/>
          <ac:picMkLst>
            <pc:docMk/>
            <pc:sldMk cId="3180120610" sldId="344"/>
            <ac:picMk id="3" creationId="{25EC80E3-FF2E-4061-914E-3D04002C0D92}"/>
          </ac:picMkLst>
        </pc:picChg>
      </pc:sldChg>
      <pc:sldChg chg="addSp delSp modSp mod ord modShow">
        <pc:chgData name="Antonio Osamu Katagiri Tanaka" userId="2c28225e-d492-4964-8551-1b0a3c65dda0" providerId="ADAL" clId="{17BC79A0-2220-4A04-A32F-50EE2E318482}" dt="2020-09-11T17:12:13.953" v="2463" actId="20577"/>
        <pc:sldMkLst>
          <pc:docMk/>
          <pc:sldMk cId="939236955" sldId="345"/>
        </pc:sldMkLst>
        <pc:spChg chg="add mod">
          <ac:chgData name="Antonio Osamu Katagiri Tanaka" userId="2c28225e-d492-4964-8551-1b0a3c65dda0" providerId="ADAL" clId="{17BC79A0-2220-4A04-A32F-50EE2E318482}" dt="2020-09-11T10:27:05.888" v="217" actId="1076"/>
          <ac:spMkLst>
            <pc:docMk/>
            <pc:sldMk cId="939236955" sldId="345"/>
            <ac:spMk id="7" creationId="{19AC4A38-DE5C-47EE-983B-959B8A15EEA9}"/>
          </ac:spMkLst>
        </pc:spChg>
        <pc:spChg chg="add mod">
          <ac:chgData name="Antonio Osamu Katagiri Tanaka" userId="2c28225e-d492-4964-8551-1b0a3c65dda0" providerId="ADAL" clId="{17BC79A0-2220-4A04-A32F-50EE2E318482}" dt="2020-09-11T10:45:20.426" v="344" actId="1076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17BC79A0-2220-4A04-A32F-50EE2E318482}" dt="2020-09-11T17:12:13.953" v="2463" actId="20577"/>
          <ac:spMkLst>
            <pc:docMk/>
            <pc:sldMk cId="939236955" sldId="345"/>
            <ac:spMk id="17" creationId="{91BEE6D3-3BC1-4878-98F5-6CBC42383728}"/>
          </ac:spMkLst>
        </pc:spChg>
        <pc:picChg chg="add del mod">
          <ac:chgData name="Antonio Osamu Katagiri Tanaka" userId="2c28225e-d492-4964-8551-1b0a3c65dda0" providerId="ADAL" clId="{17BC79A0-2220-4A04-A32F-50EE2E318482}" dt="2020-09-11T10:26:05.419" v="206" actId="478"/>
          <ac:picMkLst>
            <pc:docMk/>
            <pc:sldMk cId="939236955" sldId="345"/>
            <ac:picMk id="5" creationId="{240FFFB2-86E9-4C9E-954F-93DB5B41A316}"/>
          </ac:picMkLst>
        </pc:picChg>
        <pc:picChg chg="add mod">
          <ac:chgData name="Antonio Osamu Katagiri Tanaka" userId="2c28225e-d492-4964-8551-1b0a3c65dda0" providerId="ADAL" clId="{17BC79A0-2220-4A04-A32F-50EE2E318482}" dt="2020-09-11T12:32:15.923" v="1229" actId="1076"/>
          <ac:picMkLst>
            <pc:docMk/>
            <pc:sldMk cId="939236955" sldId="345"/>
            <ac:picMk id="8" creationId="{E7415775-2008-4D48-808B-CD76B21A5446}"/>
          </ac:picMkLst>
        </pc:picChg>
        <pc:picChg chg="add mod ord">
          <ac:chgData name="Antonio Osamu Katagiri Tanaka" userId="2c28225e-d492-4964-8551-1b0a3c65dda0" providerId="ADAL" clId="{17BC79A0-2220-4A04-A32F-50EE2E318482}" dt="2020-09-11T10:26:22.975" v="208" actId="167"/>
          <ac:picMkLst>
            <pc:docMk/>
            <pc:sldMk cId="939236955" sldId="345"/>
            <ac:picMk id="11" creationId="{E5F1DE2F-BD9B-4091-8803-DD4FEF0C7D07}"/>
          </ac:picMkLst>
        </pc:picChg>
        <pc:cxnChg chg="add mod">
          <ac:chgData name="Antonio Osamu Katagiri Tanaka" userId="2c28225e-d492-4964-8551-1b0a3c65dda0" providerId="ADAL" clId="{17BC79A0-2220-4A04-A32F-50EE2E318482}" dt="2020-09-11T10:27:01.597" v="216" actId="14100"/>
          <ac:cxnSpMkLst>
            <pc:docMk/>
            <pc:sldMk cId="939236955" sldId="345"/>
            <ac:cxnSpMk id="6" creationId="{5264C8F1-1295-4355-9F9E-4F13D9F8A2B7}"/>
          </ac:cxnSpMkLst>
        </pc:cxnChg>
        <pc:cxnChg chg="add del mod">
          <ac:chgData name="Antonio Osamu Katagiri Tanaka" userId="2c28225e-d492-4964-8551-1b0a3c65dda0" providerId="ADAL" clId="{17BC79A0-2220-4A04-A32F-50EE2E318482}" dt="2020-09-11T10:26:46.725" v="213" actId="478"/>
          <ac:cxnSpMkLst>
            <pc:docMk/>
            <pc:sldMk cId="939236955" sldId="345"/>
            <ac:cxnSpMk id="10" creationId="{450A65F0-185B-4F57-BA4E-3E750FCB4AA2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55718286" sldId="346"/>
        </pc:sldMkLst>
      </pc:sldChg>
      <pc:sldChg chg="addSp delSp modSp del mod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3053200839" sldId="347"/>
        </pc:sldMkLst>
        <pc:picChg chg="add del mod ord">
          <ac:chgData name="Antonio Osamu Katagiri Tanaka" userId="2c28225e-d492-4964-8551-1b0a3c65dda0" providerId="ADAL" clId="{17BC79A0-2220-4A04-A32F-50EE2E318482}" dt="2020-09-11T10:29:37.214" v="255"/>
          <ac:picMkLst>
            <pc:docMk/>
            <pc:sldMk cId="3053200839" sldId="347"/>
            <ac:picMk id="5" creationId="{557FFBA6-A745-4D93-BCFB-63E16843CC74}"/>
          </ac:picMkLst>
        </pc:picChg>
        <pc:picChg chg="add del mod">
          <ac:chgData name="Antonio Osamu Katagiri Tanaka" userId="2c28225e-d492-4964-8551-1b0a3c65dda0" providerId="ADAL" clId="{17BC79A0-2220-4A04-A32F-50EE2E318482}" dt="2020-09-11T10:29:35.085" v="251" actId="1076"/>
          <ac:picMkLst>
            <pc:docMk/>
            <pc:sldMk cId="3053200839" sldId="347"/>
            <ac:picMk id="7" creationId="{D998322A-72ED-487E-B4FE-6C7E880CC994}"/>
          </ac:picMkLst>
        </pc:picChg>
        <pc:picChg chg="mod">
          <ac:chgData name="Antonio Osamu Katagiri Tanaka" userId="2c28225e-d492-4964-8551-1b0a3c65dda0" providerId="ADAL" clId="{17BC79A0-2220-4A04-A32F-50EE2E318482}" dt="2020-09-11T10:29:32.280" v="246" actId="1076"/>
          <ac:picMkLst>
            <pc:docMk/>
            <pc:sldMk cId="3053200839" sldId="347"/>
            <ac:picMk id="9" creationId="{2A50B222-F4C4-4CF1-9656-3013ECEC9C02}"/>
          </ac:picMkLst>
        </pc:picChg>
        <pc:cxnChg chg="add del">
          <ac:chgData name="Antonio Osamu Katagiri Tanaka" userId="2c28225e-d492-4964-8551-1b0a3c65dda0" providerId="ADAL" clId="{17BC79A0-2220-4A04-A32F-50EE2E318482}" dt="2020-09-11T10:29:31.930" v="245" actId="478"/>
          <ac:cxnSpMkLst>
            <pc:docMk/>
            <pc:sldMk cId="3053200839" sldId="347"/>
            <ac:cxnSpMk id="10" creationId="{FB2D8D38-A60E-4E3C-A729-58EF9BBADEC0}"/>
          </ac:cxnSpMkLst>
        </pc:cxnChg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4167264101" sldId="348"/>
        </pc:sldMkLst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1801077297" sldId="349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17BC79A0-2220-4A04-A32F-50EE2E318482}" dt="2020-09-11T10:30:42.825" v="271" actId="107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17BC79A0-2220-4A04-A32F-50EE2E318482}" dt="2020-09-11T10:30:54.866" v="273" actId="1076"/>
          <ac:spMkLst>
            <pc:docMk/>
            <pc:sldMk cId="2536067469" sldId="350"/>
            <ac:spMk id="14" creationId="{3B893B6F-B3A0-4BCE-AB70-0C75890014ED}"/>
          </ac:spMkLst>
        </pc:spChg>
        <pc:spChg chg="mod">
          <ac:chgData name="Antonio Osamu Katagiri Tanaka" userId="2c28225e-d492-4964-8551-1b0a3c65dda0" providerId="ADAL" clId="{17BC79A0-2220-4A04-A32F-50EE2E318482}" dt="2020-09-11T10:45:29.777" v="346" actId="1076"/>
          <ac:spMkLst>
            <pc:docMk/>
            <pc:sldMk cId="2536067469" sldId="350"/>
            <ac:spMk id="18" creationId="{390740AF-0A2C-41AB-B1B6-64BBB2308466}"/>
          </ac:spMkLst>
        </pc:spChg>
        <pc:spChg chg="add mod">
          <ac:chgData name="Antonio Osamu Katagiri Tanaka" userId="2c28225e-d492-4964-8551-1b0a3c65dda0" providerId="ADAL" clId="{17BC79A0-2220-4A04-A32F-50EE2E318482}" dt="2020-09-11T10:42:04.466" v="321" actId="1076"/>
          <ac:spMkLst>
            <pc:docMk/>
            <pc:sldMk cId="2536067469" sldId="350"/>
            <ac:spMk id="26" creationId="{26FA8B4D-1918-416F-B957-B8F49C071EAE}"/>
          </ac:spMkLst>
        </pc:spChg>
        <pc:picChg chg="add del mod ord">
          <ac:chgData name="Antonio Osamu Katagiri Tanaka" userId="2c28225e-d492-4964-8551-1b0a3c65dda0" providerId="ADAL" clId="{17BC79A0-2220-4A04-A32F-50EE2E318482}" dt="2020-09-11T10:29:56.579" v="260" actId="478"/>
          <ac:picMkLst>
            <pc:docMk/>
            <pc:sldMk cId="2536067469" sldId="350"/>
            <ac:picMk id="3" creationId="{AC0D2FDF-5F2F-48B2-B8AB-0323501EDDC9}"/>
          </ac:picMkLst>
        </pc:picChg>
        <pc:picChg chg="del">
          <ac:chgData name="Antonio Osamu Katagiri Tanaka" userId="2c28225e-d492-4964-8551-1b0a3c65dda0" providerId="ADAL" clId="{17BC79A0-2220-4A04-A32F-50EE2E318482}" dt="2020-09-11T10:27:41.307" v="224" actId="478"/>
          <ac:picMkLst>
            <pc:docMk/>
            <pc:sldMk cId="2536067469" sldId="350"/>
            <ac:picMk id="4" creationId="{83056806-28EF-4DDD-8B6A-FD1A224442C5}"/>
          </ac:picMkLst>
        </pc:picChg>
        <pc:picChg chg="mod">
          <ac:chgData name="Antonio Osamu Katagiri Tanaka" userId="2c28225e-d492-4964-8551-1b0a3c65dda0" providerId="ADAL" clId="{17BC79A0-2220-4A04-A32F-50EE2E318482}" dt="2020-09-11T10:31:27.498" v="279" actId="107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17BC79A0-2220-4A04-A32F-50EE2E318482}" dt="2020-09-11T10:31:07.290" v="275" actId="107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17BC79A0-2220-4A04-A32F-50EE2E318482}" dt="2020-09-11T10:31:47.342" v="283" actId="1076"/>
          <ac:picMkLst>
            <pc:docMk/>
            <pc:sldMk cId="2536067469" sldId="350"/>
            <ac:picMk id="9" creationId="{76C8CC46-B00D-4159-A319-B32F500128AE}"/>
          </ac:picMkLst>
        </pc:picChg>
        <pc:picChg chg="add ord">
          <ac:chgData name="Antonio Osamu Katagiri Tanaka" userId="2c28225e-d492-4964-8551-1b0a3c65dda0" providerId="ADAL" clId="{17BC79A0-2220-4A04-A32F-50EE2E318482}" dt="2020-09-11T10:29:53.353" v="259" actId="167"/>
          <ac:picMkLst>
            <pc:docMk/>
            <pc:sldMk cId="2536067469" sldId="350"/>
            <ac:picMk id="10" creationId="{16296F39-4BBB-4033-9F14-F2B988E5C13D}"/>
          </ac:picMkLst>
        </pc:picChg>
        <pc:picChg chg="add">
          <ac:chgData name="Antonio Osamu Katagiri Tanaka" userId="2c28225e-d492-4964-8551-1b0a3c65dda0" providerId="ADAL" clId="{17BC79A0-2220-4A04-A32F-50EE2E318482}" dt="2020-09-11T10:45:45.075" v="347" actId="22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17BC79A0-2220-4A04-A32F-50EE2E318482}" dt="2020-09-11T10:30:14.066" v="262" actId="107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17BC79A0-2220-4A04-A32F-50EE2E318482}" dt="2020-09-11T10:31:52.104" v="284" actId="14100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17BC79A0-2220-4A04-A32F-50EE2E318482}" dt="2020-09-11T10:30:49.841" v="272" actId="14100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17BC79A0-2220-4A04-A32F-50EE2E318482}" dt="2020-09-11T10:30:24.829" v="264" actId="14100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del">
        <pc:chgData name="Antonio Osamu Katagiri Tanaka" userId="2c28225e-d492-4964-8551-1b0a3c65dda0" providerId="ADAL" clId="{17BC79A0-2220-4A04-A32F-50EE2E318482}" dt="2020-09-11T10:33:26.439" v="285" actId="47"/>
        <pc:sldMkLst>
          <pc:docMk/>
          <pc:sldMk cId="1642192568" sldId="351"/>
        </pc:sldMkLst>
      </pc:sldChg>
      <pc:sldChg chg="ad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24348322" sldId="352"/>
        </pc:sldMkLst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1570273876" sldId="352"/>
        </pc:sldMkLst>
        <pc:spChg chg="add mod">
          <ac:chgData name="Antonio Osamu Katagiri Tanaka" userId="2c28225e-d492-4964-8551-1b0a3c65dda0" providerId="ADAL" clId="{17BC79A0-2220-4A04-A32F-50EE2E318482}" dt="2020-09-11T10:39:37.088" v="310"/>
          <ac:spMkLst>
            <pc:docMk/>
            <pc:sldMk cId="1570273876" sldId="352"/>
            <ac:spMk id="5" creationId="{F6DF7BAB-C745-4330-BDF1-B0223A8FEB30}"/>
          </ac:spMkLst>
        </pc:spChg>
        <pc:spChg chg="add mod">
          <ac:chgData name="Antonio Osamu Katagiri Tanaka" userId="2c28225e-d492-4964-8551-1b0a3c65dda0" providerId="ADAL" clId="{17BC79A0-2220-4A04-A32F-50EE2E318482}" dt="2020-09-11T12:28:12.166" v="1212" actId="1076"/>
          <ac:spMkLst>
            <pc:docMk/>
            <pc:sldMk cId="1570273876" sldId="352"/>
            <ac:spMk id="7" creationId="{7FCEFCE3-2863-4F12-BC28-DFD2AA91207E}"/>
          </ac:spMkLst>
        </pc:spChg>
        <pc:picChg chg="del mod">
          <ac:chgData name="Antonio Osamu Katagiri Tanaka" userId="2c28225e-d492-4964-8551-1b0a3c65dda0" providerId="ADAL" clId="{17BC79A0-2220-4A04-A32F-50EE2E318482}" dt="2020-09-11T12:24:53.957" v="1083" actId="478"/>
          <ac:picMkLst>
            <pc:docMk/>
            <pc:sldMk cId="1570273876" sldId="352"/>
            <ac:picMk id="2" creationId="{1923E672-81A9-4650-94CF-4264696C9ED5}"/>
          </ac:picMkLst>
        </pc:picChg>
        <pc:picChg chg="del mod">
          <ac:chgData name="Antonio Osamu Katagiri Tanaka" userId="2c28225e-d492-4964-8551-1b0a3c65dda0" providerId="ADAL" clId="{17BC79A0-2220-4A04-A32F-50EE2E318482}" dt="2020-09-11T12:24:55.675" v="1084" actId="478"/>
          <ac:picMkLst>
            <pc:docMk/>
            <pc:sldMk cId="1570273876" sldId="352"/>
            <ac:picMk id="3" creationId="{0CA6638F-9099-4496-B172-23150BB74C4F}"/>
          </ac:picMkLst>
        </pc:picChg>
        <pc:picChg chg="add mod ord">
          <ac:chgData name="Antonio Osamu Katagiri Tanaka" userId="2c28225e-d492-4964-8551-1b0a3c65dda0" providerId="ADAL" clId="{17BC79A0-2220-4A04-A32F-50EE2E318482}" dt="2020-09-11T12:26:21.877" v="1107" actId="167"/>
          <ac:picMkLst>
            <pc:docMk/>
            <pc:sldMk cId="1570273876" sldId="352"/>
            <ac:picMk id="4" creationId="{79794BD0-F1EF-4FFF-87BE-79586EA9B374}"/>
          </ac:picMkLst>
        </pc:picChg>
        <pc:picChg chg="mod">
          <ac:chgData name="Antonio Osamu Katagiri Tanaka" userId="2c28225e-d492-4964-8551-1b0a3c65dda0" providerId="ADAL" clId="{17BC79A0-2220-4A04-A32F-50EE2E318482}" dt="2020-09-11T12:26:43.188" v="1201" actId="1038"/>
          <ac:picMkLst>
            <pc:docMk/>
            <pc:sldMk cId="1570273876" sldId="352"/>
            <ac:picMk id="10" creationId="{2B42EEB4-68AD-4178-9213-A721AD6CDA5C}"/>
          </ac:picMkLst>
        </pc:picChg>
      </pc:sldChg>
      <pc:sldChg chg="addSp delSp modSp del mod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1747031810" sldId="353"/>
        </pc:sldMkLst>
        <pc:spChg chg="add mod">
          <ac:chgData name="Antonio Osamu Katagiri Tanaka" userId="2c28225e-d492-4964-8551-1b0a3c65dda0" providerId="ADAL" clId="{17BC79A0-2220-4A04-A32F-50EE2E318482}" dt="2020-09-11T10:39:43.032" v="312"/>
          <ac:spMkLst>
            <pc:docMk/>
            <pc:sldMk cId="1747031810" sldId="353"/>
            <ac:spMk id="9" creationId="{5B7B2581-00A1-4F4B-84F6-3E13D7C75344}"/>
          </ac:spMkLst>
        </pc:spChg>
        <pc:picChg chg="del">
          <ac:chgData name="Antonio Osamu Katagiri Tanaka" userId="2c28225e-d492-4964-8551-1b0a3c65dda0" providerId="ADAL" clId="{17BC79A0-2220-4A04-A32F-50EE2E318482}" dt="2020-09-11T12:48:01.571" v="1414" actId="21"/>
          <ac:picMkLst>
            <pc:docMk/>
            <pc:sldMk cId="1747031810" sldId="353"/>
            <ac:picMk id="2" creationId="{114A3A11-55AA-4CC7-AB23-5EE4BA0A51D1}"/>
          </ac:picMkLst>
        </pc:picChg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868536915" sldId="354"/>
        </pc:sldMkLst>
        <pc:spChg chg="add mod">
          <ac:chgData name="Antonio Osamu Katagiri Tanaka" userId="2c28225e-d492-4964-8551-1b0a3c65dda0" providerId="ADAL" clId="{17BC79A0-2220-4A04-A32F-50EE2E318482}" dt="2020-09-11T10:39:46.912" v="314"/>
          <ac:spMkLst>
            <pc:docMk/>
            <pc:sldMk cId="868536915" sldId="354"/>
            <ac:spMk id="5" creationId="{04EF5FE5-ACE6-49C8-95AD-A43022AF194C}"/>
          </ac:spMkLst>
        </pc:spChg>
      </pc:sldChg>
      <pc:sldChg chg="addSp delSp modSp add mod ord">
        <pc:chgData name="Antonio Osamu Katagiri Tanaka" userId="2c28225e-d492-4964-8551-1b0a3c65dda0" providerId="ADAL" clId="{17BC79A0-2220-4A04-A32F-50EE2E318482}" dt="2020-09-11T15:40:35.900" v="2442" actId="20577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17BC79A0-2220-4A04-A32F-50EE2E318482}" dt="2020-09-11T10:36:57.971" v="306" actId="20577"/>
          <ac:spMkLst>
            <pc:docMk/>
            <pc:sldMk cId="1500875559" sldId="355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17BC79A0-2220-4A04-A32F-50EE2E318482}" dt="2020-09-11T12:17:59.364" v="1041" actId="1076"/>
          <ac:spMkLst>
            <pc:docMk/>
            <pc:sldMk cId="1500875559" sldId="355"/>
            <ac:spMk id="16" creationId="{FE38E2C6-9B25-4DA2-8A79-805D8E06368B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17" creationId="{996EE166-19CA-449F-8BF1-30F76683D31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1" creationId="{8186F559-F5F1-41F2-90FB-5F11E3F0E37A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3" creationId="{5640C051-A72E-48F6-BD89-4E9170608B7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5" creationId="{BEBC371F-465D-413B-B1EB-B0993F88C691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7" creationId="{C8634870-DACE-4B9F-A366-EB6C09675D9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9" creationId="{5D3B8452-54E2-4066-85D6-FCEEC3A276AF}"/>
          </ac:spMkLst>
        </pc:spChg>
        <pc:spChg chg="del">
          <ac:chgData name="Antonio Osamu Katagiri Tanaka" userId="2c28225e-d492-4964-8551-1b0a3c65dda0" providerId="ADAL" clId="{17BC79A0-2220-4A04-A32F-50EE2E318482}" dt="2020-09-11T11:55:02.451" v="600" actId="478"/>
          <ac:spMkLst>
            <pc:docMk/>
            <pc:sldMk cId="1500875559" sldId="355"/>
            <ac:spMk id="33" creationId="{A2AEB586-6ECE-4E4B-9F31-03D25204937F}"/>
          </ac:spMkLst>
        </pc:spChg>
        <pc:spChg chg="del">
          <ac:chgData name="Antonio Osamu Katagiri Tanaka" userId="2c28225e-d492-4964-8551-1b0a3c65dda0" providerId="ADAL" clId="{17BC79A0-2220-4A04-A32F-50EE2E318482}" dt="2020-09-11T11:55:07.646" v="601" actId="478"/>
          <ac:spMkLst>
            <pc:docMk/>
            <pc:sldMk cId="1500875559" sldId="355"/>
            <ac:spMk id="39" creationId="{B4170233-A917-482C-A64B-98D3CAB1D27D}"/>
          </ac:spMkLst>
        </pc:spChg>
        <pc:graphicFrameChg chg="add del mod modGraphic">
          <ac:chgData name="Antonio Osamu Katagiri Tanaka" userId="2c28225e-d492-4964-8551-1b0a3c65dda0" providerId="ADAL" clId="{17BC79A0-2220-4A04-A32F-50EE2E318482}" dt="2020-09-11T12:08:17.400" v="762" actId="478"/>
          <ac:graphicFrameMkLst>
            <pc:docMk/>
            <pc:sldMk cId="1500875559" sldId="355"/>
            <ac:graphicFrameMk id="7" creationId="{1D649992-00B8-46B1-9FD8-A254A533CFE9}"/>
          </ac:graphicFrameMkLst>
        </pc:graphicFrameChg>
        <pc:graphicFrameChg chg="add mod modGraphic">
          <ac:chgData name="Antonio Osamu Katagiri Tanaka" userId="2c28225e-d492-4964-8551-1b0a3c65dda0" providerId="ADAL" clId="{17BC79A0-2220-4A04-A32F-50EE2E318482}" dt="2020-09-11T15:40:35.900" v="2442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5" creationId="{5996BF11-BF37-408F-9015-8A79C125CD7A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0" creationId="{C4CB5296-8FD2-4A81-AD75-AD6088CF8B83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2" creationId="{1D7307AF-6BC1-4510-837F-BA2D069F657C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4" creationId="{EB8942FA-D2C8-4A80-A8ED-C160D5A89ADD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5" creationId="{7E766457-9564-43B8-BF49-C9CD93F0B7A4}"/>
          </ac:picMkLst>
        </pc:picChg>
      </pc:sldChg>
      <pc:sldChg chg="addSp delSp modSp new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363656012" sldId="356"/>
        </pc:sldMkLst>
        <pc:spChg chg="del">
          <ac:chgData name="Antonio Osamu Katagiri Tanaka" userId="2c28225e-d492-4964-8551-1b0a3c65dda0" providerId="ADAL" clId="{17BC79A0-2220-4A04-A32F-50EE2E318482}" dt="2020-09-11T10:44:25.927" v="323" actId="478"/>
          <ac:spMkLst>
            <pc:docMk/>
            <pc:sldMk cId="2363656012" sldId="356"/>
            <ac:spMk id="2" creationId="{FF509A9D-1F22-4D58-9F26-45373DB9CFB8}"/>
          </ac:spMkLst>
        </pc:spChg>
        <pc:spChg chg="del">
          <ac:chgData name="Antonio Osamu Katagiri Tanaka" userId="2c28225e-d492-4964-8551-1b0a3c65dda0" providerId="ADAL" clId="{17BC79A0-2220-4A04-A32F-50EE2E318482}" dt="2020-09-11T10:44:28.270" v="324" actId="478"/>
          <ac:spMkLst>
            <pc:docMk/>
            <pc:sldMk cId="2363656012" sldId="356"/>
            <ac:spMk id="3" creationId="{E6046584-9E5A-4C62-8BEE-FB7ED6D91251}"/>
          </ac:spMkLst>
        </pc:spChg>
        <pc:spChg chg="add mod">
          <ac:chgData name="Antonio Osamu Katagiri Tanaka" userId="2c28225e-d492-4964-8551-1b0a3c65dda0" providerId="ADAL" clId="{17BC79A0-2220-4A04-A32F-50EE2E318482}" dt="2020-09-11T11:01:42.307" v="403"/>
          <ac:spMkLst>
            <pc:docMk/>
            <pc:sldMk cId="2363656012" sldId="356"/>
            <ac:spMk id="14" creationId="{4E47930B-7D56-4D04-839B-08EB07B488C9}"/>
          </ac:spMkLst>
        </pc:spChg>
        <pc:spChg chg="add mod">
          <ac:chgData name="Antonio Osamu Katagiri Tanaka" userId="2c28225e-d492-4964-8551-1b0a3c65dda0" providerId="ADAL" clId="{17BC79A0-2220-4A04-A32F-50EE2E318482}" dt="2020-09-11T11:03:40.642" v="445" actId="1038"/>
          <ac:spMkLst>
            <pc:docMk/>
            <pc:sldMk cId="2363656012" sldId="356"/>
            <ac:spMk id="16" creationId="{9EBE39D9-6EEF-4B65-A769-0D0AE94EFE6E}"/>
          </ac:spMkLst>
        </pc:spChg>
        <pc:picChg chg="add del mod">
          <ac:chgData name="Antonio Osamu Katagiri Tanaka" userId="2c28225e-d492-4964-8551-1b0a3c65dda0" providerId="ADAL" clId="{17BC79A0-2220-4A04-A32F-50EE2E318482}" dt="2020-09-11T10:46:46.169" v="353" actId="478"/>
          <ac:picMkLst>
            <pc:docMk/>
            <pc:sldMk cId="2363656012" sldId="356"/>
            <ac:picMk id="6" creationId="{FCC36235-433C-441C-913F-5FEBAAD34CD7}"/>
          </ac:picMkLst>
        </pc:picChg>
        <pc:picChg chg="add">
          <ac:chgData name="Antonio Osamu Katagiri Tanaka" userId="2c28225e-d492-4964-8551-1b0a3c65dda0" providerId="ADAL" clId="{17BC79A0-2220-4A04-A32F-50EE2E318482}" dt="2020-09-11T10:45:46.808" v="348" actId="22"/>
          <ac:picMkLst>
            <pc:docMk/>
            <pc:sldMk cId="2363656012" sldId="356"/>
            <ac:picMk id="8" creationId="{B4446C95-5CEB-4E8D-8722-1DA5EF2488F6}"/>
          </ac:picMkLst>
        </pc:picChg>
        <pc:picChg chg="add del">
          <ac:chgData name="Antonio Osamu Katagiri Tanaka" userId="2c28225e-d492-4964-8551-1b0a3c65dda0" providerId="ADAL" clId="{17BC79A0-2220-4A04-A32F-50EE2E318482}" dt="2020-09-11T10:46:59.412" v="355" actId="478"/>
          <ac:picMkLst>
            <pc:docMk/>
            <pc:sldMk cId="2363656012" sldId="356"/>
            <ac:picMk id="10" creationId="{5038A29B-ED2A-43D0-A4EE-83E4D55F5A18}"/>
          </ac:picMkLst>
        </pc:picChg>
        <pc:picChg chg="add mod">
          <ac:chgData name="Antonio Osamu Katagiri Tanaka" userId="2c28225e-d492-4964-8551-1b0a3c65dda0" providerId="ADAL" clId="{17BC79A0-2220-4A04-A32F-50EE2E318482}" dt="2020-09-11T10:47:06.456" v="359" actId="1076"/>
          <ac:picMkLst>
            <pc:docMk/>
            <pc:sldMk cId="2363656012" sldId="356"/>
            <ac:picMk id="12" creationId="{085FE3F0-2DD9-4122-A5C3-669B63CC588E}"/>
          </ac:picMkLst>
        </pc:picChg>
        <pc:cxnChg chg="add mod">
          <ac:chgData name="Antonio Osamu Katagiri Tanaka" userId="2c28225e-d492-4964-8551-1b0a3c65dda0" providerId="ADAL" clId="{17BC79A0-2220-4A04-A32F-50EE2E318482}" dt="2020-09-11T11:03:40.642" v="445" actId="1038"/>
          <ac:cxnSpMkLst>
            <pc:docMk/>
            <pc:sldMk cId="2363656012" sldId="356"/>
            <ac:cxnSpMk id="15" creationId="{9E01623D-DBC9-464B-93A0-B1BCB2978B2B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84363446" sldId="357"/>
        </pc:sldMkLst>
        <pc:spChg chg="add mod">
          <ac:chgData name="Antonio Osamu Katagiri Tanaka" userId="2c28225e-d492-4964-8551-1b0a3c65dda0" providerId="ADAL" clId="{17BC79A0-2220-4A04-A32F-50EE2E318482}" dt="2020-09-11T11:03:08.810" v="421" actId="20577"/>
          <ac:spMkLst>
            <pc:docMk/>
            <pc:sldMk cId="284363446" sldId="357"/>
            <ac:spMk id="8" creationId="{E8B7D875-5702-4D76-B90D-30E79EAA2546}"/>
          </ac:spMkLst>
        </pc:spChg>
        <pc:spChg chg="add mod">
          <ac:chgData name="Antonio Osamu Katagiri Tanaka" userId="2c28225e-d492-4964-8551-1b0a3c65dda0" providerId="ADAL" clId="{17BC79A0-2220-4A04-A32F-50EE2E318482}" dt="2020-09-11T11:03:50.472" v="529" actId="1037"/>
          <ac:spMkLst>
            <pc:docMk/>
            <pc:sldMk cId="284363446" sldId="357"/>
            <ac:spMk id="10" creationId="{211BBAA3-5BF4-4C29-86DE-B9C95B3672D2}"/>
          </ac:spMkLst>
        </pc:spChg>
        <pc:picChg chg="add">
          <ac:chgData name="Antonio Osamu Katagiri Tanaka" userId="2c28225e-d492-4964-8551-1b0a3c65dda0" providerId="ADAL" clId="{17BC79A0-2220-4A04-A32F-50EE2E318482}" dt="2020-09-11T10:45:50.508" v="350" actId="22"/>
          <ac:picMkLst>
            <pc:docMk/>
            <pc:sldMk cId="284363446" sldId="357"/>
            <ac:picMk id="2" creationId="{B6FFE837-8593-4820-87A8-2BC8CFE2F31E}"/>
          </ac:picMkLst>
        </pc:picChg>
        <pc:picChg chg="add mod">
          <ac:chgData name="Antonio Osamu Katagiri Tanaka" userId="2c28225e-d492-4964-8551-1b0a3c65dda0" providerId="ADAL" clId="{17BC79A0-2220-4A04-A32F-50EE2E318482}" dt="2020-09-11T10:47:16.637" v="363" actId="1076"/>
          <ac:picMkLst>
            <pc:docMk/>
            <pc:sldMk cId="284363446" sldId="357"/>
            <ac:picMk id="6" creationId="{D4232C83-FAF7-4E97-A446-890532AF9E1F}"/>
          </ac:picMkLst>
        </pc:picChg>
        <pc:cxnChg chg="add mod">
          <ac:chgData name="Antonio Osamu Katagiri Tanaka" userId="2c28225e-d492-4964-8551-1b0a3c65dda0" providerId="ADAL" clId="{17BC79A0-2220-4A04-A32F-50EE2E318482}" dt="2020-09-11T11:03:50.472" v="529" actId="1037"/>
          <ac:cxnSpMkLst>
            <pc:docMk/>
            <pc:sldMk cId="284363446" sldId="357"/>
            <ac:cxnSpMk id="9" creationId="{BD958565-8660-44A8-9122-3A50BC56759A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567323307" sldId="358"/>
        </pc:sldMkLst>
        <pc:spChg chg="add mod">
          <ac:chgData name="Antonio Osamu Katagiri Tanaka" userId="2c28225e-d492-4964-8551-1b0a3c65dda0" providerId="ADAL" clId="{17BC79A0-2220-4A04-A32F-50EE2E318482}" dt="2020-09-11T11:01:13.152" v="397" actId="6549"/>
          <ac:spMkLst>
            <pc:docMk/>
            <pc:sldMk cId="3567323307" sldId="358"/>
            <ac:spMk id="8" creationId="{7905C756-C239-4348-A87F-6FA4658FF04F}"/>
          </ac:spMkLst>
        </pc:spChg>
        <pc:spChg chg="add mod">
          <ac:chgData name="Antonio Osamu Katagiri Tanaka" userId="2c28225e-d492-4964-8551-1b0a3c65dda0" providerId="ADAL" clId="{17BC79A0-2220-4A04-A32F-50EE2E318482}" dt="2020-09-11T11:03:36.430" v="439" actId="1038"/>
          <ac:spMkLst>
            <pc:docMk/>
            <pc:sldMk cId="3567323307" sldId="358"/>
            <ac:spMk id="10" creationId="{D0C66FC4-B2E2-4CA3-B601-F6E33842335A}"/>
          </ac:spMkLst>
        </pc:spChg>
        <pc:picChg chg="add">
          <ac:chgData name="Antonio Osamu Katagiri Tanaka" userId="2c28225e-d492-4964-8551-1b0a3c65dda0" providerId="ADAL" clId="{17BC79A0-2220-4A04-A32F-50EE2E318482}" dt="2020-09-11T10:45:49.111" v="349" actId="22"/>
          <ac:picMkLst>
            <pc:docMk/>
            <pc:sldMk cId="3567323307" sldId="358"/>
            <ac:picMk id="2" creationId="{CA60E33F-4951-4F5F-A426-968F94BE5621}"/>
          </ac:picMkLst>
        </pc:picChg>
        <pc:picChg chg="add mod">
          <ac:chgData name="Antonio Osamu Katagiri Tanaka" userId="2c28225e-d492-4964-8551-1b0a3c65dda0" providerId="ADAL" clId="{17BC79A0-2220-4A04-A32F-50EE2E318482}" dt="2020-09-11T10:48:03.072" v="366" actId="27614"/>
          <ac:picMkLst>
            <pc:docMk/>
            <pc:sldMk cId="3567323307" sldId="358"/>
            <ac:picMk id="6" creationId="{726AEE6D-EE57-46D7-A6BC-068AA4AE24C7}"/>
          </ac:picMkLst>
        </pc:picChg>
        <pc:cxnChg chg="add mod">
          <ac:chgData name="Antonio Osamu Katagiri Tanaka" userId="2c28225e-d492-4964-8551-1b0a3c65dda0" providerId="ADAL" clId="{17BC79A0-2220-4A04-A32F-50EE2E318482}" dt="2020-09-11T11:03:36.430" v="439" actId="1038"/>
          <ac:cxnSpMkLst>
            <pc:docMk/>
            <pc:sldMk cId="3567323307" sldId="358"/>
            <ac:cxnSpMk id="9" creationId="{E79F05C2-6BCD-43D8-8792-0A5FE1242FEA}"/>
          </ac:cxnSpMkLst>
        </pc:cxnChg>
      </pc:sldChg>
      <pc:sldChg chg="addSp del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323385977" sldId="359"/>
        </pc:sldMkLst>
        <pc:spChg chg="add mod">
          <ac:chgData name="Antonio Osamu Katagiri Tanaka" userId="2c28225e-d492-4964-8551-1b0a3c65dda0" providerId="ADAL" clId="{17BC79A0-2220-4A04-A32F-50EE2E318482}" dt="2020-09-11T11:02:39.022" v="411"/>
          <ac:spMkLst>
            <pc:docMk/>
            <pc:sldMk cId="1323385977" sldId="359"/>
            <ac:spMk id="8" creationId="{397713F2-FAD1-41D8-8F7B-86550A3D3051}"/>
          </ac:spMkLst>
        </pc:spChg>
        <pc:spChg chg="add mod">
          <ac:chgData name="Antonio Osamu Katagiri Tanaka" userId="2c28225e-d492-4964-8551-1b0a3c65dda0" providerId="ADAL" clId="{17BC79A0-2220-4A04-A32F-50EE2E318482}" dt="2020-09-11T11:04:15.763" v="588" actId="1036"/>
          <ac:spMkLst>
            <pc:docMk/>
            <pc:sldMk cId="1323385977" sldId="359"/>
            <ac:spMk id="10" creationId="{C9C0B2C6-7E1B-4ADF-B281-7D08DF384FA7}"/>
          </ac:spMkLst>
        </pc:spChg>
        <pc:picChg chg="add">
          <ac:chgData name="Antonio Osamu Katagiri Tanaka" userId="2c28225e-d492-4964-8551-1b0a3c65dda0" providerId="ADAL" clId="{17BC79A0-2220-4A04-A32F-50EE2E318482}" dt="2020-09-11T10:45:53.212" v="351" actId="22"/>
          <ac:picMkLst>
            <pc:docMk/>
            <pc:sldMk cId="1323385977" sldId="359"/>
            <ac:picMk id="2" creationId="{1E014FAF-9607-41F4-82A9-9D5CD6610363}"/>
          </ac:picMkLst>
        </pc:picChg>
        <pc:picChg chg="add mod">
          <ac:chgData name="Antonio Osamu Katagiri Tanaka" userId="2c28225e-d492-4964-8551-1b0a3c65dda0" providerId="ADAL" clId="{17BC79A0-2220-4A04-A32F-50EE2E318482}" dt="2020-09-11T10:48:37.473" v="373" actId="1076"/>
          <ac:picMkLst>
            <pc:docMk/>
            <pc:sldMk cId="1323385977" sldId="359"/>
            <ac:picMk id="6" creationId="{8A4B1384-254C-4FC3-88CC-751D3AAD7D5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2" creationId="{5BA3451E-6AC9-4907-B555-F152B29C4A7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4" creationId="{884FDA9E-558E-4745-A9DA-9E21D620AE0D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6" creationId="{18578852-BFBF-4245-B9C7-7E915FA4192B}"/>
          </ac:picMkLst>
        </pc:picChg>
        <pc:cxnChg chg="add mod">
          <ac:chgData name="Antonio Osamu Katagiri Tanaka" userId="2c28225e-d492-4964-8551-1b0a3c65dda0" providerId="ADAL" clId="{17BC79A0-2220-4A04-A32F-50EE2E318482}" dt="2020-09-11T11:04:04.055" v="575" actId="1038"/>
          <ac:cxnSpMkLst>
            <pc:docMk/>
            <pc:sldMk cId="1323385977" sldId="359"/>
            <ac:cxnSpMk id="9" creationId="{B75781D0-2E28-4803-8F5D-B33C8B94D20E}"/>
          </ac:cxnSpMkLst>
        </pc:cxnChg>
      </pc:sldChg>
      <pc:sldChg chg="addSp delSp modSp new mod ord">
        <pc:chgData name="Antonio Osamu Katagiri Tanaka" userId="2c28225e-d492-4964-8551-1b0a3c65dda0" providerId="ADAL" clId="{17BC79A0-2220-4A04-A32F-50EE2E318482}" dt="2020-09-11T13:17:20.053" v="2059" actId="20577"/>
        <pc:sldMkLst>
          <pc:docMk/>
          <pc:sldMk cId="3335507658" sldId="360"/>
        </pc:sldMkLst>
        <pc:spChg chg="del">
          <ac:chgData name="Antonio Osamu Katagiri Tanaka" userId="2c28225e-d492-4964-8551-1b0a3c65dda0" providerId="ADAL" clId="{17BC79A0-2220-4A04-A32F-50EE2E318482}" dt="2020-09-11T11:54:54.517" v="598" actId="478"/>
          <ac:spMkLst>
            <pc:docMk/>
            <pc:sldMk cId="3335507658" sldId="360"/>
            <ac:spMk id="2" creationId="{23E79A5C-917A-4831-8951-39B61193181A}"/>
          </ac:spMkLst>
        </pc:spChg>
        <pc:spChg chg="del">
          <ac:chgData name="Antonio Osamu Katagiri Tanaka" userId="2c28225e-d492-4964-8551-1b0a3c65dda0" providerId="ADAL" clId="{17BC79A0-2220-4A04-A32F-50EE2E318482}" dt="2020-09-11T11:54:57.107" v="599" actId="478"/>
          <ac:spMkLst>
            <pc:docMk/>
            <pc:sldMk cId="3335507658" sldId="360"/>
            <ac:spMk id="3" creationId="{8B09D5A1-BED0-4E8A-B45B-0C7D5012948E}"/>
          </ac:spMkLst>
        </pc:spChg>
        <pc:spChg chg="add mod">
          <ac:chgData name="Antonio Osamu Katagiri Tanaka" userId="2c28225e-d492-4964-8551-1b0a3c65dda0" providerId="ADAL" clId="{17BC79A0-2220-4A04-A32F-50EE2E318482}" dt="2020-09-11T12:53:30.780" v="1479" actId="20577"/>
          <ac:spMkLst>
            <pc:docMk/>
            <pc:sldMk cId="3335507658" sldId="360"/>
            <ac:spMk id="8" creationId="{E55FFAEB-33A8-4D89-972F-9F341FC925DB}"/>
          </ac:spMkLst>
        </pc:spChg>
        <pc:spChg chg="add mod">
          <ac:chgData name="Antonio Osamu Katagiri Tanaka" userId="2c28225e-d492-4964-8551-1b0a3c65dda0" providerId="ADAL" clId="{17BC79A0-2220-4A04-A32F-50EE2E318482}" dt="2020-09-11T13:17:20.053" v="2059" actId="20577"/>
          <ac:spMkLst>
            <pc:docMk/>
            <pc:sldMk cId="3335507658" sldId="360"/>
            <ac:spMk id="10" creationId="{34ABAD49-E27C-43BC-8997-122FD3ACB23F}"/>
          </ac:spMkLst>
        </pc:spChg>
        <pc:picChg chg="add">
          <ac:chgData name="Antonio Osamu Katagiri Tanaka" userId="2c28225e-d492-4964-8551-1b0a3c65dda0" providerId="ADAL" clId="{17BC79A0-2220-4A04-A32F-50EE2E318482}" dt="2020-09-11T11:53:39.662" v="595" actId="22"/>
          <ac:picMkLst>
            <pc:docMk/>
            <pc:sldMk cId="3335507658" sldId="360"/>
            <ac:picMk id="6" creationId="{2E74EFBD-8884-4344-B516-B451D0A6F05C}"/>
          </ac:picMkLst>
        </pc:pic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17BC79A0-2220-4A04-A32F-50EE2E318482}" dt="2020-09-11T12:20:45.778" v="1067"/>
          <ac:spMkLst>
            <pc:docMk/>
            <pc:sldMk cId="1012010671" sldId="361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42.211" v="1062" actId="478"/>
          <ac:spMkLst>
            <pc:docMk/>
            <pc:sldMk cId="1012010671" sldId="361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2.123" v="1057" actId="167"/>
          <ac:picMkLst>
            <pc:docMk/>
            <pc:sldMk cId="1012010671" sldId="361"/>
            <ac:picMk id="5" creationId="{FB2FF71C-EC39-459B-ABF8-8D2FB7D21B3C}"/>
          </ac:picMkLst>
        </pc:picChg>
        <pc:picChg chg="del mod">
          <ac:chgData name="Antonio Osamu Katagiri Tanaka" userId="2c28225e-d492-4964-8551-1b0a3c65dda0" providerId="ADAL" clId="{17BC79A0-2220-4A04-A32F-50EE2E318482}" dt="2020-09-11T12:19:00.880" v="1050" actId="478"/>
          <ac:picMkLst>
            <pc:docMk/>
            <pc:sldMk cId="1012010671" sldId="361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9.489" v="1061" actId="478"/>
          <ac:cxnSpMkLst>
            <pc:docMk/>
            <pc:sldMk cId="1012010671" sldId="361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17BC79A0-2220-4A04-A32F-50EE2E318482}" dt="2020-09-11T12:20:57.959" v="1068"/>
          <ac:spMkLst>
            <pc:docMk/>
            <pc:sldMk cId="1673851363" sldId="362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35.424" v="1060" actId="478"/>
          <ac:spMkLst>
            <pc:docMk/>
            <pc:sldMk cId="1673851363" sldId="362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8.131" v="1058" actId="167"/>
          <ac:picMkLst>
            <pc:docMk/>
            <pc:sldMk cId="1673851363" sldId="362"/>
            <ac:picMk id="5" creationId="{7F7625AD-2193-48B1-8C96-A71F0619DCAB}"/>
          </ac:picMkLst>
        </pc:picChg>
        <pc:picChg chg="del">
          <ac:chgData name="Antonio Osamu Katagiri Tanaka" userId="2c28225e-d492-4964-8551-1b0a3c65dda0" providerId="ADAL" clId="{17BC79A0-2220-4A04-A32F-50EE2E318482}" dt="2020-09-11T12:19:04.542" v="1051" actId="478"/>
          <ac:picMkLst>
            <pc:docMk/>
            <pc:sldMk cId="1673851363" sldId="362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1.962" v="1059" actId="478"/>
          <ac:cxnSpMkLst>
            <pc:docMk/>
            <pc:sldMk cId="1673851363" sldId="362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17BC79A0-2220-4A04-A32F-50EE2E318482}" dt="2020-09-11T12:51:51.980" v="1451" actId="20577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50:19.078" v="1428" actId="14100"/>
          <ac:spMkLst>
            <pc:docMk/>
            <pc:sldMk cId="1846601245" sldId="363"/>
            <ac:spMk id="6" creationId="{670D99A8-6C0F-43F3-BE08-3FA5306DC34F}"/>
          </ac:spMkLst>
        </pc:spChg>
        <pc:picChg chg="mod modCrop">
          <ac:chgData name="Antonio Osamu Katagiri Tanaka" userId="2c28225e-d492-4964-8551-1b0a3c65dda0" providerId="ADAL" clId="{17BC79A0-2220-4A04-A32F-50EE2E318482}" dt="2020-09-11T12:51:21.095" v="1444" actId="1076"/>
          <ac:picMkLst>
            <pc:docMk/>
            <pc:sldMk cId="1846601245" sldId="363"/>
            <ac:picMk id="2" creationId="{461604FF-FA76-4ADE-A9F8-FF851373174D}"/>
          </ac:picMkLst>
        </pc:picChg>
        <pc:picChg chg="del">
          <ac:chgData name="Antonio Osamu Katagiri Tanaka" userId="2c28225e-d492-4964-8551-1b0a3c65dda0" providerId="ADAL" clId="{17BC79A0-2220-4A04-A32F-50EE2E318482}" dt="2020-09-11T12:48:25.419" v="1416" actId="478"/>
          <ac:picMkLst>
            <pc:docMk/>
            <pc:sldMk cId="1846601245" sldId="363"/>
            <ac:picMk id="3" creationId="{EACA21CA-80E9-476B-8833-5D5DFE5E52D0}"/>
          </ac:picMkLst>
        </pc:picChg>
        <pc:picChg chg="add mod">
          <ac:chgData name="Antonio Osamu Katagiri Tanaka" userId="2c28225e-d492-4964-8551-1b0a3c65dda0" providerId="ADAL" clId="{17BC79A0-2220-4A04-A32F-50EE2E318482}" dt="2020-09-11T12:51:12.170" v="1443" actId="1076"/>
          <ac:picMkLst>
            <pc:docMk/>
            <pc:sldMk cId="1846601245" sldId="363"/>
            <ac:picMk id="8" creationId="{3E83E689-D668-433C-8828-A474A02C8FEF}"/>
          </ac:picMkLst>
        </pc:picChg>
      </pc:sldChg>
      <pc:sldChg chg="add del">
        <pc:chgData name="Antonio Osamu Katagiri Tanaka" userId="2c28225e-d492-4964-8551-1b0a3c65dda0" providerId="ADAL" clId="{17BC79A0-2220-4A04-A32F-50EE2E318482}" dt="2020-09-11T12:48:55.642" v="1422" actId="47"/>
        <pc:sldMkLst>
          <pc:docMk/>
          <pc:sldMk cId="799408812" sldId="364"/>
        </pc:sldMkLst>
      </pc:sldChg>
    </pc:docChg>
  </pc:docChgLst>
  <pc:docChgLst>
    <pc:chgData name="Antonio Osamu Katagiri Tanaka" userId="2c28225e-d492-4964-8551-1b0a3c65dda0" providerId="ADAL" clId="{1AF16E0E-F14E-4424-A5F5-A26844CBCB6A}"/>
    <pc:docChg chg="custSel addSld delSld modSld sldOrd modSection">
      <pc:chgData name="Antonio Osamu Katagiri Tanaka" userId="2c28225e-d492-4964-8551-1b0a3c65dda0" providerId="ADAL" clId="{1AF16E0E-F14E-4424-A5F5-A26844CBCB6A}" dt="2020-10-27T21:44:27.374" v="1306" actId="20577"/>
      <pc:docMkLst>
        <pc:docMk/>
      </pc:docMkLst>
      <pc:sldChg chg="modNotesTx">
        <pc:chgData name="Antonio Osamu Katagiri Tanaka" userId="2c28225e-d492-4964-8551-1b0a3c65dda0" providerId="ADAL" clId="{1AF16E0E-F14E-4424-A5F5-A26844CBCB6A}" dt="2020-10-27T20:31:35.711" v="136" actId="20577"/>
        <pc:sldMkLst>
          <pc:docMk/>
          <pc:sldMk cId="4056039362" sldId="260"/>
        </pc:sldMkLst>
      </pc:sldChg>
      <pc:sldChg chg="ord modNotesTx">
        <pc:chgData name="Antonio Osamu Katagiri Tanaka" userId="2c28225e-d492-4964-8551-1b0a3c65dda0" providerId="ADAL" clId="{1AF16E0E-F14E-4424-A5F5-A26844CBCB6A}" dt="2020-10-27T20:53:35.659" v="565" actId="20577"/>
        <pc:sldMkLst>
          <pc:docMk/>
          <pc:sldMk cId="2232161063" sldId="281"/>
        </pc:sldMkLst>
      </pc:sldChg>
      <pc:sldChg chg="modNotesTx">
        <pc:chgData name="Antonio Osamu Katagiri Tanaka" userId="2c28225e-d492-4964-8551-1b0a3c65dda0" providerId="ADAL" clId="{1AF16E0E-F14E-4424-A5F5-A26844CBCB6A}" dt="2020-10-27T20:33:01.207" v="153" actId="20577"/>
        <pc:sldMkLst>
          <pc:docMk/>
          <pc:sldMk cId="1450346797" sldId="284"/>
        </pc:sldMkLst>
      </pc:sldChg>
      <pc:sldChg chg="ord">
        <pc:chgData name="Antonio Osamu Katagiri Tanaka" userId="2c28225e-d492-4964-8551-1b0a3c65dda0" providerId="ADAL" clId="{1AF16E0E-F14E-4424-A5F5-A26844CBCB6A}" dt="2020-10-27T20:34:34.112" v="157"/>
        <pc:sldMkLst>
          <pc:docMk/>
          <pc:sldMk cId="2610008429" sldId="285"/>
        </pc:sldMkLst>
      </pc:sldChg>
      <pc:sldChg chg="modNotesTx">
        <pc:chgData name="Antonio Osamu Katagiri Tanaka" userId="2c28225e-d492-4964-8551-1b0a3c65dda0" providerId="ADAL" clId="{1AF16E0E-F14E-4424-A5F5-A26844CBCB6A}" dt="2020-10-27T20:35:37.832" v="188" actId="20577"/>
        <pc:sldMkLst>
          <pc:docMk/>
          <pc:sldMk cId="2055834938" sldId="287"/>
        </pc:sldMkLst>
      </pc:sldChg>
      <pc:sldChg chg="ord">
        <pc:chgData name="Antonio Osamu Katagiri Tanaka" userId="2c28225e-d492-4964-8551-1b0a3c65dda0" providerId="ADAL" clId="{1AF16E0E-F14E-4424-A5F5-A26844CBCB6A}" dt="2020-10-27T20:35:21.977" v="159"/>
        <pc:sldMkLst>
          <pc:docMk/>
          <pc:sldMk cId="394304373" sldId="289"/>
        </pc:sldMkLst>
      </pc:sldChg>
      <pc:sldChg chg="modNotesTx">
        <pc:chgData name="Antonio Osamu Katagiri Tanaka" userId="2c28225e-d492-4964-8551-1b0a3c65dda0" providerId="ADAL" clId="{1AF16E0E-F14E-4424-A5F5-A26844CBCB6A}" dt="2020-10-27T21:22:31.899" v="1088" actId="20577"/>
        <pc:sldMkLst>
          <pc:docMk/>
          <pc:sldMk cId="344370093" sldId="292"/>
        </pc:sldMkLst>
      </pc:sldChg>
      <pc:sldChg chg="modSp mod modNotesTx">
        <pc:chgData name="Antonio Osamu Katagiri Tanaka" userId="2c28225e-d492-4964-8551-1b0a3c65dda0" providerId="ADAL" clId="{1AF16E0E-F14E-4424-A5F5-A26844CBCB6A}" dt="2020-10-27T20:57:04.193" v="703" actId="20577"/>
        <pc:sldMkLst>
          <pc:docMk/>
          <pc:sldMk cId="834558015" sldId="314"/>
        </pc:sldMkLst>
        <pc:spChg chg="mod">
          <ac:chgData name="Antonio Osamu Katagiri Tanaka" userId="2c28225e-d492-4964-8551-1b0a3c65dda0" providerId="ADAL" clId="{1AF16E0E-F14E-4424-A5F5-A26844CBCB6A}" dt="2020-10-27T20:56:48.343" v="683" actId="20577"/>
          <ac:spMkLst>
            <pc:docMk/>
            <pc:sldMk cId="834558015" sldId="314"/>
            <ac:spMk id="17" creationId="{D54ACEA5-BB88-4F3B-8747-8FCA174E48CE}"/>
          </ac:spMkLst>
        </pc:spChg>
      </pc:sldChg>
      <pc:sldChg chg="modNotesTx">
        <pc:chgData name="Antonio Osamu Katagiri Tanaka" userId="2c28225e-d492-4964-8551-1b0a3c65dda0" providerId="ADAL" clId="{1AF16E0E-F14E-4424-A5F5-A26844CBCB6A}" dt="2020-10-27T21:26:59.579" v="1237" actId="20577"/>
        <pc:sldMkLst>
          <pc:docMk/>
          <pc:sldMk cId="1677070188" sldId="315"/>
        </pc:sldMkLst>
      </pc:sldChg>
      <pc:sldChg chg="modNotesTx">
        <pc:chgData name="Antonio Osamu Katagiri Tanaka" userId="2c28225e-d492-4964-8551-1b0a3c65dda0" providerId="ADAL" clId="{1AF16E0E-F14E-4424-A5F5-A26844CBCB6A}" dt="2020-10-27T21:03:39.211" v="928" actId="20577"/>
        <pc:sldMkLst>
          <pc:docMk/>
          <pc:sldMk cId="1253488365" sldId="331"/>
        </pc:sldMkLst>
      </pc:sldChg>
      <pc:sldChg chg="modSp mod modNotesTx">
        <pc:chgData name="Antonio Osamu Katagiri Tanaka" userId="2c28225e-d492-4964-8551-1b0a3c65dda0" providerId="ADAL" clId="{1AF16E0E-F14E-4424-A5F5-A26844CBCB6A}" dt="2020-10-27T21:32:04.821" v="1300" actId="20577"/>
        <pc:sldMkLst>
          <pc:docMk/>
          <pc:sldMk cId="1500875559" sldId="355"/>
        </pc:sldMkLst>
        <pc:graphicFrameChg chg="modGraphic">
          <ac:chgData name="Antonio Osamu Katagiri Tanaka" userId="2c28225e-d492-4964-8551-1b0a3c65dda0" providerId="ADAL" clId="{1AF16E0E-F14E-4424-A5F5-A26844CBCB6A}" dt="2020-10-27T21:31:10.606" v="1258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</pc:sldChg>
      <pc:sldChg chg="modNotesTx">
        <pc:chgData name="Antonio Osamu Katagiri Tanaka" userId="2c28225e-d492-4964-8551-1b0a3c65dda0" providerId="ADAL" clId="{1AF16E0E-F14E-4424-A5F5-A26844CBCB6A}" dt="2020-10-27T21:44:27.374" v="1306" actId="20577"/>
        <pc:sldMkLst>
          <pc:docMk/>
          <pc:sldMk cId="1962179446" sldId="367"/>
        </pc:sldMkLst>
      </pc:sldChg>
      <pc:sldChg chg="new ord modNotesTx">
        <pc:chgData name="Antonio Osamu Katagiri Tanaka" userId="2c28225e-d492-4964-8551-1b0a3c65dda0" providerId="ADAL" clId="{1AF16E0E-F14E-4424-A5F5-A26844CBCB6A}" dt="2020-10-27T20:58:57.124" v="731" actId="20577"/>
        <pc:sldMkLst>
          <pc:docMk/>
          <pc:sldMk cId="2628863" sldId="369"/>
        </pc:sldMkLst>
      </pc:sldChg>
      <pc:sldChg chg="new modNotesTx">
        <pc:chgData name="Antonio Osamu Katagiri Tanaka" userId="2c28225e-d492-4964-8551-1b0a3c65dda0" providerId="ADAL" clId="{1AF16E0E-F14E-4424-A5F5-A26844CBCB6A}" dt="2020-10-27T21:13:39.640" v="1005" actId="20577"/>
        <pc:sldMkLst>
          <pc:docMk/>
          <pc:sldMk cId="1151642703" sldId="370"/>
        </pc:sldMkLst>
      </pc:sldChg>
      <pc:sldChg chg="new del">
        <pc:chgData name="Antonio Osamu Katagiri Tanaka" userId="2c28225e-d492-4964-8551-1b0a3c65dda0" providerId="ADAL" clId="{1AF16E0E-F14E-4424-A5F5-A26844CBCB6A}" dt="2020-10-27T20:58:32.898" v="707" actId="47"/>
        <pc:sldMkLst>
          <pc:docMk/>
          <pc:sldMk cId="2023680207" sldId="370"/>
        </pc:sldMkLst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  <pc:docChgLst>
    <pc:chgData name="Antonio Osamu Katagiri Tanaka" userId="2c28225e-d492-4964-8551-1b0a3c65dda0" providerId="ADAL" clId="{5EE8C770-75CC-4847-8E2B-8445B03A6226}"/>
    <pc:docChg chg="undo custSel addSld delSld modSld sldOrd modMainMaster modSection">
      <pc:chgData name="Antonio Osamu Katagiri Tanaka" userId="2c28225e-d492-4964-8551-1b0a3c65dda0" providerId="ADAL" clId="{5EE8C770-75CC-4847-8E2B-8445B03A6226}" dt="2020-11-24T01:29:07.005" v="3133" actId="14100"/>
      <pc:docMkLst>
        <pc:docMk/>
      </pc:docMkLst>
      <pc:sldChg chg="delSp modSp mod setBg">
        <pc:chgData name="Antonio Osamu Katagiri Tanaka" userId="2c28225e-d492-4964-8551-1b0a3c65dda0" providerId="ADAL" clId="{5EE8C770-75CC-4847-8E2B-8445B03A6226}" dt="2020-11-23T17:01:28.491" v="198" actId="2711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5EE8C770-75CC-4847-8E2B-8445B03A6226}" dt="2020-11-23T17:01:28.491" v="198" actId="2711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5EE8C770-75CC-4847-8E2B-8445B03A6226}" dt="2020-11-23T17:01:28.491" v="198" actId="2711"/>
          <ac:spMkLst>
            <pc:docMk/>
            <pc:sldMk cId="3401248549" sldId="256"/>
            <ac:spMk id="8" creationId="{C229B346-11EB-4A40-814C-333C894D8E33}"/>
          </ac:spMkLst>
        </pc:spChg>
        <pc:picChg chg="del">
          <ac:chgData name="Antonio Osamu Katagiri Tanaka" userId="2c28225e-d492-4964-8551-1b0a3c65dda0" providerId="ADAL" clId="{5EE8C770-75CC-4847-8E2B-8445B03A6226}" dt="2020-11-23T16:58:03.624" v="194" actId="478"/>
          <ac:picMkLst>
            <pc:docMk/>
            <pc:sldMk cId="3401248549" sldId="256"/>
            <ac:picMk id="3" creationId="{42925256-91A4-42F0-8A9E-D0E7830E8440}"/>
          </ac:picMkLst>
        </pc:picChg>
      </pc:sldChg>
      <pc:sldChg chg="delSp modSp mod modShow">
        <pc:chgData name="Antonio Osamu Katagiri Tanaka" userId="2c28225e-d492-4964-8551-1b0a3c65dda0" providerId="ADAL" clId="{5EE8C770-75CC-4847-8E2B-8445B03A6226}" dt="2020-11-23T21:51:59.608" v="2431" actId="1076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5EE8C770-75CC-4847-8E2B-8445B03A6226}" dt="2020-11-23T21:51:59.608" v="2431" actId="1076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5EE8C770-75CC-4847-8E2B-8445B03A6226}" dt="2020-11-23T18:24:02.655" v="876" actId="20577"/>
          <ac:spMkLst>
            <pc:docMk/>
            <pc:sldMk cId="1105756717" sldId="257"/>
            <ac:spMk id="3" creationId="{6E971A9A-8031-4781-96A0-B9A5656935B5}"/>
          </ac:spMkLst>
        </pc:spChg>
        <pc:spChg chg="mod">
          <ac:chgData name="Antonio Osamu Katagiri Tanaka" userId="2c28225e-d492-4964-8551-1b0a3c65dda0" providerId="ADAL" clId="{5EE8C770-75CC-4847-8E2B-8445B03A6226}" dt="2020-11-23T17:02:26.706" v="209" actId="403"/>
          <ac:spMkLst>
            <pc:docMk/>
            <pc:sldMk cId="1105756717" sldId="257"/>
            <ac:spMk id="4" creationId="{DF17BD6F-5EC3-42E2-B061-A46734EB9308}"/>
          </ac:spMkLst>
        </pc:spChg>
        <pc:picChg chg="del mod">
          <ac:chgData name="Antonio Osamu Katagiri Tanaka" userId="2c28225e-d492-4964-8551-1b0a3c65dda0" providerId="ADAL" clId="{5EE8C770-75CC-4847-8E2B-8445B03A6226}" dt="2020-11-23T17:02:15.410" v="206" actId="478"/>
          <ac:picMkLst>
            <pc:docMk/>
            <pc:sldMk cId="1105756717" sldId="257"/>
            <ac:picMk id="6" creationId="{2EFDD22C-B86F-45E5-B4F4-48042876C184}"/>
          </ac:picMkLst>
        </pc:picChg>
      </pc:sldChg>
      <pc:sldChg chg="modSp mod">
        <pc:chgData name="Antonio Osamu Katagiri Tanaka" userId="2c28225e-d492-4964-8551-1b0a3c65dda0" providerId="ADAL" clId="{5EE8C770-75CC-4847-8E2B-8445B03A6226}" dt="2020-11-23T21:43:50.812" v="2358" actId="14100"/>
        <pc:sldMkLst>
          <pc:docMk/>
          <pc:sldMk cId="1451593894" sldId="259"/>
        </pc:sldMkLst>
        <pc:spChg chg="mod">
          <ac:chgData name="Antonio Osamu Katagiri Tanaka" userId="2c28225e-d492-4964-8551-1b0a3c65dda0" providerId="ADAL" clId="{5EE8C770-75CC-4847-8E2B-8445B03A6226}" dt="2020-11-23T21:43:50.812" v="2358" actId="14100"/>
          <ac:spMkLst>
            <pc:docMk/>
            <pc:sldMk cId="1451593894" sldId="259"/>
            <ac:spMk id="4" creationId="{DEDA9803-D4D0-4351-ABD3-D457CD5F9662}"/>
          </ac:spMkLst>
        </pc:spChg>
        <pc:spChg chg="mod">
          <ac:chgData name="Antonio Osamu Katagiri Tanaka" userId="2c28225e-d492-4964-8551-1b0a3c65dda0" providerId="ADAL" clId="{5EE8C770-75CC-4847-8E2B-8445B03A6226}" dt="2020-11-23T17:50:08.424" v="755" actId="14100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5EE8C770-75CC-4847-8E2B-8445B03A6226}" dt="2020-11-23T17:26:37.773" v="453" actId="207"/>
          <ac:spMkLst>
            <pc:docMk/>
            <pc:sldMk cId="1451593894" sldId="259"/>
            <ac:spMk id="6" creationId="{670D99A8-6C0F-43F3-BE08-3FA5306DC34F}"/>
          </ac:spMkLst>
        </pc:spChg>
        <pc:spChg chg="mod">
          <ac:chgData name="Antonio Osamu Katagiri Tanaka" userId="2c28225e-d492-4964-8551-1b0a3c65dda0" providerId="ADAL" clId="{5EE8C770-75CC-4847-8E2B-8445B03A6226}" dt="2020-11-23T17:26:44.112" v="456" actId="113"/>
          <ac:spMkLst>
            <pc:docMk/>
            <pc:sldMk cId="1451593894" sldId="259"/>
            <ac:spMk id="7" creationId="{C8C7C7FC-855B-40FC-A256-62EEC0EC5EFC}"/>
          </ac:spMkLst>
        </pc:spChg>
      </pc:sldChg>
      <pc:sldChg chg="addSp delSp modSp mod">
        <pc:chgData name="Antonio Osamu Katagiri Tanaka" userId="2c28225e-d492-4964-8551-1b0a3c65dda0" providerId="ADAL" clId="{5EE8C770-75CC-4847-8E2B-8445B03A6226}" dt="2020-11-23T21:51:46.903" v="2429" actId="1076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5EE8C770-75CC-4847-8E2B-8445B03A6226}" dt="2020-11-23T17:02:40.846" v="212" actId="478"/>
          <ac:spMkLst>
            <pc:docMk/>
            <pc:sldMk cId="4056039362" sldId="260"/>
            <ac:spMk id="2" creationId="{FF8B1EDC-6C77-4197-B6C2-2D602679E956}"/>
          </ac:spMkLst>
        </pc:spChg>
        <pc:spChg chg="mod">
          <ac:chgData name="Antonio Osamu Katagiri Tanaka" userId="2c28225e-d492-4964-8551-1b0a3c65dda0" providerId="ADAL" clId="{5EE8C770-75CC-4847-8E2B-8445B03A6226}" dt="2020-11-23T21:51:46.903" v="2429" actId="1076"/>
          <ac:spMkLst>
            <pc:docMk/>
            <pc:sldMk cId="4056039362" sldId="260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5EE8C770-75CC-4847-8E2B-8445B03A6226}" dt="2020-11-23T17:03:31.064" v="219" actId="207"/>
          <ac:spMkLst>
            <pc:docMk/>
            <pc:sldMk cId="4056039362" sldId="260"/>
            <ac:spMk id="8" creationId="{205A442E-C8E3-477E-9E31-4D0424783AB4}"/>
          </ac:spMkLst>
        </pc:spChg>
        <pc:spChg chg="mod">
          <ac:chgData name="Antonio Osamu Katagiri Tanaka" userId="2c28225e-d492-4964-8551-1b0a3c65dda0" providerId="ADAL" clId="{5EE8C770-75CC-4847-8E2B-8445B03A6226}" dt="2020-11-23T18:20:31.559" v="813" actId="14100"/>
          <ac:spMkLst>
            <pc:docMk/>
            <pc:sldMk cId="4056039362" sldId="260"/>
            <ac:spMk id="14" creationId="{B1FDEF3E-1872-41D3-A841-FBE14801F476}"/>
          </ac:spMkLst>
        </pc:spChg>
        <pc:spChg chg="mod">
          <ac:chgData name="Antonio Osamu Katagiri Tanaka" userId="2c28225e-d492-4964-8551-1b0a3c65dda0" providerId="ADAL" clId="{5EE8C770-75CC-4847-8E2B-8445B03A6226}" dt="2020-11-23T17:03:31.064" v="219" actId="207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5EE8C770-75CC-4847-8E2B-8445B03A6226}" dt="2020-11-23T18:18:39.012" v="793" actId="478"/>
          <ac:picMkLst>
            <pc:docMk/>
            <pc:sldMk cId="4056039362" sldId="260"/>
            <ac:picMk id="3" creationId="{471CF27E-4C21-4377-A252-8C2EF1C7C0A9}"/>
          </ac:picMkLst>
        </pc:picChg>
        <pc:picChg chg="add mod">
          <ac:chgData name="Antonio Osamu Katagiri Tanaka" userId="2c28225e-d492-4964-8551-1b0a3c65dda0" providerId="ADAL" clId="{5EE8C770-75CC-4847-8E2B-8445B03A6226}" dt="2020-11-23T18:18:56.268" v="798" actId="1076"/>
          <ac:picMkLst>
            <pc:docMk/>
            <pc:sldMk cId="4056039362" sldId="260"/>
            <ac:picMk id="4" creationId="{24482948-7BDA-48D5-B7A5-8608076EF5A8}"/>
          </ac:picMkLst>
        </pc:picChg>
        <pc:picChg chg="del">
          <ac:chgData name="Antonio Osamu Katagiri Tanaka" userId="2c28225e-d492-4964-8551-1b0a3c65dda0" providerId="ADAL" clId="{5EE8C770-75CC-4847-8E2B-8445B03A6226}" dt="2020-11-23T18:17:11.479" v="785" actId="478"/>
          <ac:picMkLst>
            <pc:docMk/>
            <pc:sldMk cId="4056039362" sldId="260"/>
            <ac:picMk id="16" creationId="{9073F1D2-614E-498F-A084-85E62175D118}"/>
          </ac:picMkLst>
        </pc:picChg>
        <pc:picChg chg="del">
          <ac:chgData name="Antonio Osamu Katagiri Tanaka" userId="2c28225e-d492-4964-8551-1b0a3c65dda0" providerId="ADAL" clId="{5EE8C770-75CC-4847-8E2B-8445B03A6226}" dt="2020-11-23T17:03:25.786" v="217" actId="478"/>
          <ac:picMkLst>
            <pc:docMk/>
            <pc:sldMk cId="4056039362" sldId="260"/>
            <ac:picMk id="18" creationId="{673502A9-76FE-4A38-AB0E-8456CF40E152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8:12:32.682" v="784" actId="14100"/>
        <pc:sldMkLst>
          <pc:docMk/>
          <pc:sldMk cId="4246728971" sldId="269"/>
        </pc:sldMkLst>
        <pc:spChg chg="mod">
          <ac:chgData name="Antonio Osamu Katagiri Tanaka" userId="2c28225e-d492-4964-8551-1b0a3c65dda0" providerId="ADAL" clId="{5EE8C770-75CC-4847-8E2B-8445B03A6226}" dt="2020-11-23T17:34:25.023" v="573" actId="403"/>
          <ac:spMkLst>
            <pc:docMk/>
            <pc:sldMk cId="4246728971" sldId="269"/>
            <ac:spMk id="2" creationId="{6DDF4E12-8FF6-4ADC-8AF4-F321F8D632CD}"/>
          </ac:spMkLst>
        </pc:spChg>
        <pc:spChg chg="mod">
          <ac:chgData name="Antonio Osamu Katagiri Tanaka" userId="2c28225e-d492-4964-8551-1b0a3c65dda0" providerId="ADAL" clId="{5EE8C770-75CC-4847-8E2B-8445B03A6226}" dt="2020-11-23T17:34:18.986" v="570" actId="207"/>
          <ac:spMkLst>
            <pc:docMk/>
            <pc:sldMk cId="4246728971" sldId="269"/>
            <ac:spMk id="3" creationId="{2D3FFEBE-5388-4A46-A0AF-9ADC5456286E}"/>
          </ac:spMkLst>
        </pc:spChg>
        <pc:picChg chg="del">
          <ac:chgData name="Antonio Osamu Katagiri Tanaka" userId="2c28225e-d492-4964-8551-1b0a3c65dda0" providerId="ADAL" clId="{5EE8C770-75CC-4847-8E2B-8445B03A6226}" dt="2020-11-23T17:34:01.768" v="567" actId="478"/>
          <ac:picMkLst>
            <pc:docMk/>
            <pc:sldMk cId="4246728971" sldId="269"/>
            <ac:picMk id="4" creationId="{28A9DF64-C278-4522-8D9B-6EF9A4876393}"/>
          </ac:picMkLst>
        </pc:picChg>
        <pc:picChg chg="add mod">
          <ac:chgData name="Antonio Osamu Katagiri Tanaka" userId="2c28225e-d492-4964-8551-1b0a3c65dda0" providerId="ADAL" clId="{5EE8C770-75CC-4847-8E2B-8445B03A6226}" dt="2020-11-23T18:08:36.305" v="774" actId="1076"/>
          <ac:picMkLst>
            <pc:docMk/>
            <pc:sldMk cId="4246728971" sldId="269"/>
            <ac:picMk id="5" creationId="{48EBD6E7-BABB-4EF6-AFB5-07E95C3DA039}"/>
          </ac:picMkLst>
        </pc:picChg>
        <pc:picChg chg="add del mod">
          <ac:chgData name="Antonio Osamu Katagiri Tanaka" userId="2c28225e-d492-4964-8551-1b0a3c65dda0" providerId="ADAL" clId="{5EE8C770-75CC-4847-8E2B-8445B03A6226}" dt="2020-11-23T17:38:43.783" v="579"/>
          <ac:picMkLst>
            <pc:docMk/>
            <pc:sldMk cId="4246728971" sldId="269"/>
            <ac:picMk id="6" creationId="{9C310AB6-AA3B-40C6-BDC1-64C83AF308B5}"/>
          </ac:picMkLst>
        </pc:picChg>
        <pc:picChg chg="add mod">
          <ac:chgData name="Antonio Osamu Katagiri Tanaka" userId="2c28225e-d492-4964-8551-1b0a3c65dda0" providerId="ADAL" clId="{5EE8C770-75CC-4847-8E2B-8445B03A6226}" dt="2020-11-23T17:52:36.702" v="766" actId="1036"/>
          <ac:picMkLst>
            <pc:docMk/>
            <pc:sldMk cId="4246728971" sldId="269"/>
            <ac:picMk id="7" creationId="{CB8BE913-127D-4859-BE04-9358E69B9597}"/>
          </ac:picMkLst>
        </pc:picChg>
        <pc:picChg chg="add mod">
          <ac:chgData name="Antonio Osamu Katagiri Tanaka" userId="2c28225e-d492-4964-8551-1b0a3c65dda0" providerId="ADAL" clId="{5EE8C770-75CC-4847-8E2B-8445B03A6226}" dt="2020-11-23T17:42:06.202" v="657" actId="1037"/>
          <ac:picMkLst>
            <pc:docMk/>
            <pc:sldMk cId="4246728971" sldId="269"/>
            <ac:picMk id="8" creationId="{B0DEBBB3-1572-48F9-9D30-407DC2071CE8}"/>
          </ac:picMkLst>
        </pc:picChg>
        <pc:picChg chg="add del mod">
          <ac:chgData name="Antonio Osamu Katagiri Tanaka" userId="2c28225e-d492-4964-8551-1b0a3c65dda0" providerId="ADAL" clId="{5EE8C770-75CC-4847-8E2B-8445B03A6226}" dt="2020-11-23T18:08:44.608" v="776" actId="478"/>
          <ac:picMkLst>
            <pc:docMk/>
            <pc:sldMk cId="4246728971" sldId="269"/>
            <ac:picMk id="9" creationId="{11EDF3F7-95E3-4BC2-81FA-7302036AC662}"/>
          </ac:picMkLst>
        </pc:picChg>
        <pc:picChg chg="add mod">
          <ac:chgData name="Antonio Osamu Katagiri Tanaka" userId="2c28225e-d492-4964-8551-1b0a3c65dda0" providerId="ADAL" clId="{5EE8C770-75CC-4847-8E2B-8445B03A6226}" dt="2020-11-23T18:12:32.682" v="784" actId="14100"/>
          <ac:picMkLst>
            <pc:docMk/>
            <pc:sldMk cId="4246728971" sldId="269"/>
            <ac:picMk id="10" creationId="{9E9ADB42-1F7F-4A1D-AF56-1378CB6CA62B}"/>
          </ac:picMkLst>
        </pc:picChg>
        <pc:picChg chg="add del mod">
          <ac:chgData name="Antonio Osamu Katagiri Tanaka" userId="2c28225e-d492-4964-8551-1b0a3c65dda0" providerId="ADAL" clId="{5EE8C770-75CC-4847-8E2B-8445B03A6226}" dt="2020-11-23T18:07:29.281" v="769" actId="21"/>
          <ac:picMkLst>
            <pc:docMk/>
            <pc:sldMk cId="4246728971" sldId="269"/>
            <ac:picMk id="1026" creationId="{1498C708-4EB9-41E7-A620-1C810E6BC76E}"/>
          </ac:picMkLst>
        </pc:picChg>
        <pc:picChg chg="del mod">
          <ac:chgData name="Antonio Osamu Katagiri Tanaka" userId="2c28225e-d492-4964-8551-1b0a3c65dda0" providerId="ADAL" clId="{5EE8C770-75CC-4847-8E2B-8445B03A6226}" dt="2020-11-23T17:39:11.166" v="587" actId="478"/>
          <ac:picMkLst>
            <pc:docMk/>
            <pc:sldMk cId="4246728971" sldId="269"/>
            <ac:picMk id="1030" creationId="{DF3B20E7-DFB7-496B-A1B1-F29CEEFDF57F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50:15.607" v="2415" actId="1076"/>
        <pc:sldMkLst>
          <pc:docMk/>
          <pc:sldMk cId="2232161063" sldId="281"/>
        </pc:sldMkLst>
        <pc:spChg chg="mod">
          <ac:chgData name="Antonio Osamu Katagiri Tanaka" userId="2c28225e-d492-4964-8551-1b0a3c65dda0" providerId="ADAL" clId="{5EE8C770-75CC-4847-8E2B-8445B03A6226}" dt="2020-11-23T17:07:35.136" v="259" actId="113"/>
          <ac:spMkLst>
            <pc:docMk/>
            <pc:sldMk cId="2232161063" sldId="281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50:15.607" v="2415" actId="1076"/>
          <ac:spMkLst>
            <pc:docMk/>
            <pc:sldMk cId="2232161063" sldId="281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8:27:16.991" v="916" actId="14100"/>
          <ac:spMkLst>
            <pc:docMk/>
            <pc:sldMk cId="2232161063" sldId="281"/>
            <ac:spMk id="17" creationId="{1B0ED3E0-1960-4F02-BDDE-204FC672BA17}"/>
          </ac:spMkLst>
        </pc:spChg>
        <pc:grpChg chg="mod">
          <ac:chgData name="Antonio Osamu Katagiri Tanaka" userId="2c28225e-d492-4964-8551-1b0a3c65dda0" providerId="ADAL" clId="{5EE8C770-75CC-4847-8E2B-8445B03A6226}" dt="2020-11-23T17:07:26.737" v="257" actId="207"/>
          <ac:grpSpMkLst>
            <pc:docMk/>
            <pc:sldMk cId="2232161063" sldId="281"/>
            <ac:grpSpMk id="7" creationId="{4B113295-7141-4203-8601-18080E62B755}"/>
          </ac:grpSpMkLst>
        </pc:grpChg>
        <pc:picChg chg="del mod">
          <ac:chgData name="Antonio Osamu Katagiri Tanaka" userId="2c28225e-d492-4964-8551-1b0a3c65dda0" providerId="ADAL" clId="{5EE8C770-75CC-4847-8E2B-8445B03A6226}" dt="2020-11-23T17:08:30.765" v="271" actId="478"/>
          <ac:picMkLst>
            <pc:docMk/>
            <pc:sldMk cId="2232161063" sldId="281"/>
            <ac:picMk id="21" creationId="{09D33A29-A257-4660-8084-61A1986ECBB4}"/>
          </ac:picMkLst>
        </pc:picChg>
        <pc:inkChg chg="mod">
          <ac:chgData name="Antonio Osamu Katagiri Tanaka" userId="2c28225e-d492-4964-8551-1b0a3c65dda0" providerId="ADAL" clId="{5EE8C770-75CC-4847-8E2B-8445B03A6226}" dt="2020-11-23T17:07:26.737" v="257" actId="207"/>
          <ac:inkMkLst>
            <pc:docMk/>
            <pc:sldMk cId="2232161063" sldId="281"/>
            <ac:inkMk id="19" creationId="{BAA549A7-2830-4ED6-A802-0791908B8068}"/>
          </ac:inkMkLst>
        </pc:inkChg>
      </pc:sldChg>
      <pc:sldChg chg="addSp delSp modSp mod">
        <pc:chgData name="Antonio Osamu Katagiri Tanaka" userId="2c28225e-d492-4964-8551-1b0a3c65dda0" providerId="ADAL" clId="{5EE8C770-75CC-4847-8E2B-8445B03A6226}" dt="2020-11-23T21:50:03.946" v="2413" actId="1076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5EE8C770-75CC-4847-8E2B-8445B03A6226}" dt="2020-11-23T17:07:54.932" v="263" actId="255"/>
          <ac:spMkLst>
            <pc:docMk/>
            <pc:sldMk cId="257131394" sldId="282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8:33:35.555" v="940" actId="1076"/>
          <ac:spMkLst>
            <pc:docMk/>
            <pc:sldMk cId="257131394" sldId="282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5EE8C770-75CC-4847-8E2B-8445B03A6226}" dt="2020-11-23T21:50:03.946" v="2413" actId="1076"/>
          <ac:spMkLst>
            <pc:docMk/>
            <pc:sldMk cId="257131394" sldId="282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5EE8C770-75CC-4847-8E2B-8445B03A6226}" dt="2020-11-23T18:31:30.110" v="930" actId="14100"/>
          <ac:spMkLst>
            <pc:docMk/>
            <pc:sldMk cId="257131394" sldId="282"/>
            <ac:spMk id="10" creationId="{FED1052E-44D8-4D09-8333-E99114EFFD91}"/>
          </ac:spMkLst>
        </pc:spChg>
        <pc:spChg chg="mod">
          <ac:chgData name="Antonio Osamu Katagiri Tanaka" userId="2c28225e-d492-4964-8551-1b0a3c65dda0" providerId="ADAL" clId="{5EE8C770-75CC-4847-8E2B-8445B03A6226}" dt="2020-11-23T18:29:54.262" v="919" actId="207"/>
          <ac:spMkLst>
            <pc:docMk/>
            <pc:sldMk cId="257131394" sldId="282"/>
            <ac:spMk id="12" creationId="{9A444900-A001-46F2-9572-B970655C5FE9}"/>
          </ac:spMkLst>
        </pc:spChg>
        <pc:spChg chg="mod">
          <ac:chgData name="Antonio Osamu Katagiri Tanaka" userId="2c28225e-d492-4964-8551-1b0a3c65dda0" providerId="ADAL" clId="{5EE8C770-75CC-4847-8E2B-8445B03A6226}" dt="2020-11-23T18:33:25.643" v="939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5EE8C770-75CC-4847-8E2B-8445B03A6226}" dt="2020-11-23T18:33:08.639" v="936" actId="1076"/>
          <ac:picMkLst>
            <pc:docMk/>
            <pc:sldMk cId="257131394" sldId="282"/>
            <ac:picMk id="4" creationId="{A6FECE9A-AFDA-4CFF-88A5-6513A58E19E9}"/>
          </ac:picMkLst>
        </pc:picChg>
        <pc:picChg chg="del mod">
          <ac:chgData name="Antonio Osamu Katagiri Tanaka" userId="2c28225e-d492-4964-8551-1b0a3c65dda0" providerId="ADAL" clId="{5EE8C770-75CC-4847-8E2B-8445B03A6226}" dt="2020-11-23T18:30:51.962" v="926" actId="478"/>
          <ac:picMkLst>
            <pc:docMk/>
            <pc:sldMk cId="257131394" sldId="282"/>
            <ac:picMk id="6" creationId="{E8483771-2F74-4E5F-A7C4-A58C6C3644F8}"/>
          </ac:picMkLst>
        </pc:picChg>
        <pc:picChg chg="del mod">
          <ac:chgData name="Antonio Osamu Katagiri Tanaka" userId="2c28225e-d492-4964-8551-1b0a3c65dda0" providerId="ADAL" clId="{5EE8C770-75CC-4847-8E2B-8445B03A6226}" dt="2020-11-23T17:08:34.275" v="272" actId="478"/>
          <ac:picMkLst>
            <pc:docMk/>
            <pc:sldMk cId="257131394" sldId="282"/>
            <ac:picMk id="16" creationId="{A052409E-2104-48DD-9EF0-F046EF25B5CD}"/>
          </ac:picMkLst>
        </pc:picChg>
        <pc:inkChg chg="mod">
          <ac:chgData name="Antonio Osamu Katagiri Tanaka" userId="2c28225e-d492-4964-8551-1b0a3c65dda0" providerId="ADAL" clId="{5EE8C770-75CC-4847-8E2B-8445B03A6226}" dt="2020-11-23T17:07:46.150" v="261" actId="207"/>
          <ac:inkMkLst>
            <pc:docMk/>
            <pc:sldMk cId="257131394" sldId="282"/>
            <ac:inkMk id="19" creationId="{BAA549A7-2830-4ED6-A802-0791908B8068}"/>
          </ac:inkMkLst>
        </pc:inkChg>
      </pc:sldChg>
      <pc:sldChg chg="delSp modSp mod">
        <pc:chgData name="Antonio Osamu Katagiri Tanaka" userId="2c28225e-d492-4964-8551-1b0a3c65dda0" providerId="ADAL" clId="{5EE8C770-75CC-4847-8E2B-8445B03A6226}" dt="2020-11-23T21:50:59.497" v="2423" actId="1076"/>
        <pc:sldMkLst>
          <pc:docMk/>
          <pc:sldMk cId="734502709" sldId="283"/>
        </pc:sldMkLst>
        <pc:spChg chg="mod">
          <ac:chgData name="Antonio Osamu Katagiri Tanaka" userId="2c28225e-d492-4964-8551-1b0a3c65dda0" providerId="ADAL" clId="{5EE8C770-75CC-4847-8E2B-8445B03A6226}" dt="2020-11-23T17:04:58.905" v="234" actId="113"/>
          <ac:spMkLst>
            <pc:docMk/>
            <pc:sldMk cId="734502709" sldId="283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50:59.497" v="2423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5EE8C770-75CC-4847-8E2B-8445B03A6226}" dt="2020-11-23T18:24:39.372" v="880" actId="14100"/>
          <ac:spMkLst>
            <pc:docMk/>
            <pc:sldMk cId="734502709" sldId="283"/>
            <ac:spMk id="10" creationId="{FED1052E-44D8-4D09-8333-E99114EFFD91}"/>
          </ac:spMkLst>
        </pc:spChg>
        <pc:spChg chg="mod">
          <ac:chgData name="Antonio Osamu Katagiri Tanaka" userId="2c28225e-d492-4964-8551-1b0a3c65dda0" providerId="ADAL" clId="{5EE8C770-75CC-4847-8E2B-8445B03A6226}" dt="2020-11-23T17:04:45.520" v="230" actId="207"/>
          <ac:spMkLst>
            <pc:docMk/>
            <pc:sldMk cId="734502709" sldId="283"/>
            <ac:spMk id="26" creationId="{58FD1EE1-93EF-47A0-B36D-1DB221778F4E}"/>
          </ac:spMkLst>
        </pc:spChg>
        <pc:grpChg chg="mod">
          <ac:chgData name="Antonio Osamu Katagiri Tanaka" userId="2c28225e-d492-4964-8551-1b0a3c65dda0" providerId="ADAL" clId="{5EE8C770-75CC-4847-8E2B-8445B03A6226}" dt="2020-11-23T17:04:45.520" v="230" actId="207"/>
          <ac:grpSpMkLst>
            <pc:docMk/>
            <pc:sldMk cId="734502709" sldId="283"/>
            <ac:grpSpMk id="27" creationId="{5E0B2641-E349-4D12-8D41-454924CBC561}"/>
          </ac:grpSpMkLst>
        </pc:grpChg>
        <pc:picChg chg="del mod">
          <ac:chgData name="Antonio Osamu Katagiri Tanaka" userId="2c28225e-d492-4964-8551-1b0a3c65dda0" providerId="ADAL" clId="{5EE8C770-75CC-4847-8E2B-8445B03A6226}" dt="2020-11-23T17:04:48.993" v="231" actId="478"/>
          <ac:picMkLst>
            <pc:docMk/>
            <pc:sldMk cId="734502709" sldId="283"/>
            <ac:picMk id="29" creationId="{CE7AED47-01B6-420D-AB19-0BBB047A06DF}"/>
          </ac:picMkLst>
        </pc:picChg>
        <pc:inkChg chg="mod">
          <ac:chgData name="Antonio Osamu Katagiri Tanaka" userId="2c28225e-d492-4964-8551-1b0a3c65dda0" providerId="ADAL" clId="{5EE8C770-75CC-4847-8E2B-8445B03A6226}" dt="2020-11-23T17:04:45.520" v="230" actId="207"/>
          <ac:inkMkLst>
            <pc:docMk/>
            <pc:sldMk cId="734502709" sldId="283"/>
            <ac:inkMk id="19" creationId="{BAA549A7-2830-4ED6-A802-0791908B8068}"/>
          </ac:inkMkLst>
        </pc:inkChg>
      </pc:sldChg>
      <pc:sldChg chg="addSp delSp modSp mod">
        <pc:chgData name="Antonio Osamu Katagiri Tanaka" userId="2c28225e-d492-4964-8551-1b0a3c65dda0" providerId="ADAL" clId="{5EE8C770-75CC-4847-8E2B-8445B03A6226}" dt="2020-11-23T21:51:10.662" v="2425" actId="1076"/>
        <pc:sldMkLst>
          <pc:docMk/>
          <pc:sldMk cId="1450346797" sldId="284"/>
        </pc:sldMkLst>
        <pc:spChg chg="mod">
          <ac:chgData name="Antonio Osamu Katagiri Tanaka" userId="2c28225e-d492-4964-8551-1b0a3c65dda0" providerId="ADAL" clId="{5EE8C770-75CC-4847-8E2B-8445B03A6226}" dt="2020-11-23T17:04:31.325" v="227" actId="113"/>
          <ac:spMkLst>
            <pc:docMk/>
            <pc:sldMk cId="1450346797" sldId="284"/>
            <ac:spMk id="2" creationId="{DAC67B46-6493-4536-8742-98DBC603997F}"/>
          </ac:spMkLst>
        </pc:spChg>
        <pc:spChg chg="add del mod ord">
          <ac:chgData name="Antonio Osamu Katagiri Tanaka" userId="2c28225e-d492-4964-8551-1b0a3c65dda0" providerId="ADAL" clId="{5EE8C770-75CC-4847-8E2B-8445B03A6226}" dt="2020-11-23T14:35:22.072" v="173" actId="478"/>
          <ac:spMkLst>
            <pc:docMk/>
            <pc:sldMk cId="1450346797" sldId="284"/>
            <ac:spMk id="4" creationId="{03EAD347-D7A3-4E30-8E61-C90ACBCF9DE7}"/>
          </ac:spMkLst>
        </pc:spChg>
        <pc:spChg chg="mod">
          <ac:chgData name="Antonio Osamu Katagiri Tanaka" userId="2c28225e-d492-4964-8551-1b0a3c65dda0" providerId="ADAL" clId="{5EE8C770-75CC-4847-8E2B-8445B03A6226}" dt="2020-11-23T18:23:09.445" v="843" actId="14100"/>
          <ac:spMkLst>
            <pc:docMk/>
            <pc:sldMk cId="1450346797" sldId="284"/>
            <ac:spMk id="10" creationId="{8BF48206-DF50-43B7-8081-AF8C72D1D80B}"/>
          </ac:spMkLst>
        </pc:spChg>
        <pc:spChg chg="mod">
          <ac:chgData name="Antonio Osamu Katagiri Tanaka" userId="2c28225e-d492-4964-8551-1b0a3c65dda0" providerId="ADAL" clId="{5EE8C770-75CC-4847-8E2B-8445B03A6226}" dt="2020-11-23T21:51:10.662" v="2425" actId="1076"/>
          <ac:spMkLst>
            <pc:docMk/>
            <pc:sldMk cId="1450346797" sldId="284"/>
            <ac:spMk id="11" creationId="{6876DC11-16DD-42C3-86F4-3D0F902EB1E4}"/>
          </ac:spMkLst>
        </pc:spChg>
        <pc:picChg chg="add del mod">
          <ac:chgData name="Antonio Osamu Katagiri Tanaka" userId="2c28225e-d492-4964-8551-1b0a3c65dda0" providerId="ADAL" clId="{5EE8C770-75CC-4847-8E2B-8445B03A6226}" dt="2020-11-23T18:23:17.262" v="846" actId="1036"/>
          <ac:picMkLst>
            <pc:docMk/>
            <pc:sldMk cId="1450346797" sldId="284"/>
            <ac:picMk id="3" creationId="{634DD8B6-5E28-4233-967F-FCD3A3234C45}"/>
          </ac:picMkLst>
        </pc:picChg>
        <pc:picChg chg="add del mod">
          <ac:chgData name="Antonio Osamu Katagiri Tanaka" userId="2c28225e-d492-4964-8551-1b0a3c65dda0" providerId="ADAL" clId="{5EE8C770-75CC-4847-8E2B-8445B03A6226}" dt="2020-11-23T18:19:29.732" v="806" actId="478"/>
          <ac:picMkLst>
            <pc:docMk/>
            <pc:sldMk cId="1450346797" sldId="284"/>
            <ac:picMk id="12" creationId="{76484E64-5289-457A-87C7-D9B8451C62E7}"/>
          </ac:picMkLst>
        </pc:picChg>
        <pc:picChg chg="add del">
          <ac:chgData name="Antonio Osamu Katagiri Tanaka" userId="2c28225e-d492-4964-8551-1b0a3c65dda0" providerId="ADAL" clId="{5EE8C770-75CC-4847-8E2B-8445B03A6226}" dt="2020-11-23T14:31:56.612" v="130" actId="478"/>
          <ac:picMkLst>
            <pc:docMk/>
            <pc:sldMk cId="1450346797" sldId="284"/>
            <ac:picMk id="22" creationId="{D14C440B-B14D-4F77-8009-E180AA7CEDFD}"/>
          </ac:picMkLst>
        </pc:picChg>
        <pc:picChg chg="del mod">
          <ac:chgData name="Antonio Osamu Katagiri Tanaka" userId="2c28225e-d492-4964-8551-1b0a3c65dda0" providerId="ADAL" clId="{5EE8C770-75CC-4847-8E2B-8445B03A6226}" dt="2020-11-23T17:04:38.020" v="228" actId="478"/>
          <ac:picMkLst>
            <pc:docMk/>
            <pc:sldMk cId="1450346797" sldId="284"/>
            <ac:picMk id="24" creationId="{4EE87BA3-1A90-42A9-AE53-E03C69E99979}"/>
          </ac:picMkLst>
        </pc:picChg>
      </pc:sldChg>
      <pc:sldChg chg="modSp mod">
        <pc:chgData name="Antonio Osamu Katagiri Tanaka" userId="2c28225e-d492-4964-8551-1b0a3c65dda0" providerId="ADAL" clId="{5EE8C770-75CC-4847-8E2B-8445B03A6226}" dt="2020-11-23T21:50:40.009" v="2419" actId="1076"/>
        <pc:sldMkLst>
          <pc:docMk/>
          <pc:sldMk cId="2610008429" sldId="285"/>
        </pc:sldMkLst>
        <pc:spChg chg="mod">
          <ac:chgData name="Antonio Osamu Katagiri Tanaka" userId="2c28225e-d492-4964-8551-1b0a3c65dda0" providerId="ADAL" clId="{5EE8C770-75CC-4847-8E2B-8445B03A6226}" dt="2020-11-23T17:06:11.536" v="240" actId="207"/>
          <ac:spMkLst>
            <pc:docMk/>
            <pc:sldMk cId="2610008429" sldId="285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7:06:38.710" v="251" actId="1037"/>
          <ac:spMkLst>
            <pc:docMk/>
            <pc:sldMk cId="2610008429" sldId="285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5EE8C770-75CC-4847-8E2B-8445B03A6226}" dt="2020-11-23T18:26:12.037" v="903" actId="1076"/>
          <ac:spMkLst>
            <pc:docMk/>
            <pc:sldMk cId="2610008429" sldId="285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5EE8C770-75CC-4847-8E2B-8445B03A6226}" dt="2020-11-23T17:06:27.285" v="247" actId="1038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5EE8C770-75CC-4847-8E2B-8445B03A6226}" dt="2020-11-23T21:50:40.009" v="2419" actId="1076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5EE8C770-75CC-4847-8E2B-8445B03A6226}" dt="2020-11-23T18:26:43.523" v="908" actId="1076"/>
          <ac:spMkLst>
            <pc:docMk/>
            <pc:sldMk cId="2610008429" sldId="285"/>
            <ac:spMk id="10" creationId="{FED1052E-44D8-4D09-8333-E99114EFFD91}"/>
          </ac:spMkLst>
        </pc:spChg>
        <pc:spChg chg="mod">
          <ac:chgData name="Antonio Osamu Katagiri Tanaka" userId="2c28225e-d492-4964-8551-1b0a3c65dda0" providerId="ADAL" clId="{5EE8C770-75CC-4847-8E2B-8445B03A6226}" dt="2020-11-23T17:06:38.710" v="251" actId="1037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5EE8C770-75CC-4847-8E2B-8445B03A6226}" dt="2020-11-23T17:06:27.285" v="247" actId="1038"/>
          <ac:spMkLst>
            <pc:docMk/>
            <pc:sldMk cId="2610008429" sldId="285"/>
            <ac:spMk id="17" creationId="{13BB3016-94EB-4876-8EB8-A90393839251}"/>
          </ac:spMkLst>
        </pc:spChg>
        <pc:picChg chg="mod">
          <ac:chgData name="Antonio Osamu Katagiri Tanaka" userId="2c28225e-d492-4964-8551-1b0a3c65dda0" providerId="ADAL" clId="{5EE8C770-75CC-4847-8E2B-8445B03A6226}" dt="2020-11-23T17:08:24.049" v="269" actId="1076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5EE8C770-75CC-4847-8E2B-8445B03A6226}" dt="2020-11-23T18:26:17.001" v="905" actId="1076"/>
          <ac:picMkLst>
            <pc:docMk/>
            <pc:sldMk cId="2610008429" sldId="285"/>
            <ac:picMk id="13" creationId="{F78AE00B-3090-4117-8F31-AB557DD18CDB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37:38.739" v="2329" actId="14100"/>
        <pc:sldMkLst>
          <pc:docMk/>
          <pc:sldMk cId="3511008730" sldId="286"/>
        </pc:sldMkLst>
        <pc:spChg chg="mod">
          <ac:chgData name="Antonio Osamu Katagiri Tanaka" userId="2c28225e-d492-4964-8551-1b0a3c65dda0" providerId="ADAL" clId="{5EE8C770-75CC-4847-8E2B-8445B03A6226}" dt="2020-11-23T18:35:23.029" v="946" actId="1076"/>
          <ac:spMkLst>
            <pc:docMk/>
            <pc:sldMk cId="3511008730" sldId="286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7:50:37.653" v="758" actId="1076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5EE8C770-75CC-4847-8E2B-8445B03A6226}" dt="2020-11-23T17:52:01.080" v="764" actId="207"/>
          <ac:spMkLst>
            <pc:docMk/>
            <pc:sldMk cId="3511008730" sldId="286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5EE8C770-75CC-4847-8E2B-8445B03A6226}" dt="2020-11-23T21:37:38.739" v="2329" actId="14100"/>
          <ac:spMkLst>
            <pc:docMk/>
            <pc:sldMk cId="3511008730" sldId="286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5EE8C770-75CC-4847-8E2B-8445B03A6226}" dt="2020-11-23T17:50:16.414" v="756"/>
          <ac:spMkLst>
            <pc:docMk/>
            <pc:sldMk cId="3511008730" sldId="286"/>
            <ac:spMk id="8" creationId="{4210FFD3-FEF1-4240-AED5-C9C3964FE373}"/>
          </ac:spMkLst>
        </pc:spChg>
        <pc:picChg chg="del">
          <ac:chgData name="Antonio Osamu Katagiri Tanaka" userId="2c28225e-d492-4964-8551-1b0a3c65dda0" providerId="ADAL" clId="{5EE8C770-75CC-4847-8E2B-8445B03A6226}" dt="2020-11-23T17:49:23.063" v="746" actId="478"/>
          <ac:picMkLst>
            <pc:docMk/>
            <pc:sldMk cId="3511008730" sldId="286"/>
            <ac:picMk id="7" creationId="{8CBADA0A-BE9E-4AB1-8BD2-BA689A1C4943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50:49.407" v="2421" actId="1076"/>
        <pc:sldMkLst>
          <pc:docMk/>
          <pc:sldMk cId="2055834938" sldId="287"/>
        </pc:sldMkLst>
        <pc:spChg chg="mod">
          <ac:chgData name="Antonio Osamu Katagiri Tanaka" userId="2c28225e-d492-4964-8551-1b0a3c65dda0" providerId="ADAL" clId="{5EE8C770-75CC-4847-8E2B-8445B03A6226}" dt="2020-11-23T17:05:59.349" v="238" actId="113"/>
          <ac:spMkLst>
            <pc:docMk/>
            <pc:sldMk cId="2055834938" sldId="287"/>
            <ac:spMk id="2" creationId="{DAC67B46-6493-4536-8742-98DBC603997F}"/>
          </ac:spMkLst>
        </pc:spChg>
        <pc:spChg chg="mod topLvl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5EE8C770-75CC-4847-8E2B-8445B03A6226}" dt="2020-11-23T18:25:30.584" v="891" actId="1076"/>
          <ac:spMkLst>
            <pc:docMk/>
            <pc:sldMk cId="2055834938" sldId="287"/>
            <ac:spMk id="5" creationId="{075B97FA-FB14-415C-8EF3-AE058C17361D}"/>
          </ac:spMkLst>
        </pc:spChg>
        <pc:spChg chg="mod">
          <ac:chgData name="Antonio Osamu Katagiri Tanaka" userId="2c28225e-d492-4964-8551-1b0a3c65dda0" providerId="ADAL" clId="{5EE8C770-75CC-4847-8E2B-8445B03A6226}" dt="2020-11-23T21:50:49.407" v="2421" actId="1076"/>
          <ac:spMkLst>
            <pc:docMk/>
            <pc:sldMk cId="2055834938" sldId="287"/>
            <ac:spMk id="8" creationId="{E02E6151-D91E-48E5-BF46-255362D82154}"/>
          </ac:spMkLst>
        </pc:spChg>
        <pc:spChg chg="mod topLvl">
          <ac:chgData name="Antonio Osamu Katagiri Tanaka" userId="2c28225e-d492-4964-8551-1b0a3c65dda0" providerId="ADAL" clId="{5EE8C770-75CC-4847-8E2B-8445B03A6226}" dt="2020-11-23T18:25:47.092" v="901" actId="1038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5EE8C770-75CC-4847-8E2B-8445B03A6226}" dt="2020-11-23T18:24:49.722" v="883" actId="1076"/>
          <ac:spMkLst>
            <pc:docMk/>
            <pc:sldMk cId="2055834938" sldId="287"/>
            <ac:spMk id="10" creationId="{FED1052E-44D8-4D09-8333-E99114EFFD91}"/>
          </ac:spMkLst>
        </pc:spChg>
        <pc:spChg chg="mod topLvl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24" creationId="{86D5BC90-C999-4CCF-AF69-1D2F7897C244}"/>
          </ac:spMkLst>
        </pc:spChg>
        <pc:spChg chg="mod">
          <ac:chgData name="Antonio Osamu Katagiri Tanaka" userId="2c28225e-d492-4964-8551-1b0a3c65dda0" providerId="ADAL" clId="{5EE8C770-75CC-4847-8E2B-8445B03A6226}" dt="2020-11-23T18:24:55.089" v="884" actId="14100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28" creationId="{095163F1-2767-47AF-B558-BCDEB8E44C9B}"/>
          </ac:spMkLst>
        </pc:spChg>
        <pc:grpChg chg="mod topLvl">
          <ac:chgData name="Antonio Osamu Katagiri Tanaka" userId="2c28225e-d492-4964-8551-1b0a3c65dda0" providerId="ADAL" clId="{5EE8C770-75CC-4847-8E2B-8445B03A6226}" dt="2020-11-23T18:25:41.035" v="892" actId="165"/>
          <ac:grpSpMkLst>
            <pc:docMk/>
            <pc:sldMk cId="2055834938" sldId="287"/>
            <ac:grpSpMk id="29" creationId="{97106132-ED61-4E99-A4FE-6523E16B523E}"/>
          </ac:grpSpMkLst>
        </pc:grpChg>
        <pc:grpChg chg="mod topLvl">
          <ac:chgData name="Antonio Osamu Katagiri Tanaka" userId="2c28225e-d492-4964-8551-1b0a3c65dda0" providerId="ADAL" clId="{5EE8C770-75CC-4847-8E2B-8445B03A6226}" dt="2020-11-23T18:25:41.035" v="892" actId="165"/>
          <ac:grpSpMkLst>
            <pc:docMk/>
            <pc:sldMk cId="2055834938" sldId="287"/>
            <ac:grpSpMk id="30" creationId="{B8024258-D067-49B6-AADC-CA3B4BD5C6F1}"/>
          </ac:grpSpMkLst>
        </pc:grpChg>
        <pc:grpChg chg="del">
          <ac:chgData name="Antonio Osamu Katagiri Tanaka" userId="2c28225e-d492-4964-8551-1b0a3c65dda0" providerId="ADAL" clId="{5EE8C770-75CC-4847-8E2B-8445B03A6226}" dt="2020-11-23T18:25:41.035" v="892" actId="165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5EE8C770-75CC-4847-8E2B-8445B03A6226}" dt="2020-11-23T18:25:47.092" v="901" actId="1038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1:02.242" v="2337" actId="1076"/>
        <pc:sldMkLst>
          <pc:docMk/>
          <pc:sldMk cId="252399005" sldId="288"/>
        </pc:sldMkLst>
        <pc:spChg chg="mod">
          <ac:chgData name="Antonio Osamu Katagiri Tanaka" userId="2c28225e-d492-4964-8551-1b0a3c65dda0" providerId="ADAL" clId="{5EE8C770-75CC-4847-8E2B-8445B03A6226}" dt="2020-11-23T17:43:39.749" v="679" actId="403"/>
          <ac:spMkLst>
            <pc:docMk/>
            <pc:sldMk cId="252399005" sldId="288"/>
            <ac:spMk id="2" creationId="{78EA2BDC-7349-4425-8C74-BEDE4243D3AF}"/>
          </ac:spMkLst>
        </pc:spChg>
        <pc:spChg chg="del mod">
          <ac:chgData name="Antonio Osamu Katagiri Tanaka" userId="2c28225e-d492-4964-8551-1b0a3c65dda0" providerId="ADAL" clId="{5EE8C770-75CC-4847-8E2B-8445B03A6226}" dt="2020-11-23T21:40:54.867" v="2336" actId="478"/>
          <ac:spMkLst>
            <pc:docMk/>
            <pc:sldMk cId="252399005" sldId="288"/>
            <ac:spMk id="22" creationId="{9DF6A8EB-7D25-42C3-ACDF-ADA846416CA0}"/>
          </ac:spMkLst>
        </pc:spChg>
        <pc:spChg chg="mod">
          <ac:chgData name="Antonio Osamu Katagiri Tanaka" userId="2c28225e-d492-4964-8551-1b0a3c65dda0" providerId="ADAL" clId="{5EE8C770-75CC-4847-8E2B-8445B03A6226}" dt="2020-11-23T21:41:02.242" v="2337" actId="1076"/>
          <ac:spMkLst>
            <pc:docMk/>
            <pc:sldMk cId="252399005" sldId="288"/>
            <ac:spMk id="23" creationId="{43F44364-D3C1-4B32-9041-D29069BFF35D}"/>
          </ac:spMkLst>
        </pc:spChg>
        <pc:picChg chg="mod">
          <ac:chgData name="Antonio Osamu Katagiri Tanaka" userId="2c28225e-d492-4964-8551-1b0a3c65dda0" providerId="ADAL" clId="{5EE8C770-75CC-4847-8E2B-8445B03A6226}" dt="2020-11-23T17:43:30.563" v="676" actId="1076"/>
          <ac:picMkLst>
            <pc:docMk/>
            <pc:sldMk cId="252399005" sldId="288"/>
            <ac:picMk id="4" creationId="{D9B3D2AB-8C88-48FF-B7C6-E944F62559FF}"/>
          </ac:picMkLst>
        </pc:picChg>
        <pc:picChg chg="del">
          <ac:chgData name="Antonio Osamu Katagiri Tanaka" userId="2c28225e-d492-4964-8551-1b0a3c65dda0" providerId="ADAL" clId="{5EE8C770-75CC-4847-8E2B-8445B03A6226}" dt="2020-11-23T17:43:22.750" v="673" actId="478"/>
          <ac:picMkLst>
            <pc:docMk/>
            <pc:sldMk cId="252399005" sldId="288"/>
            <ac:picMk id="7" creationId="{70A84B99-A600-4E67-91B8-3ACD325B18E7}"/>
          </ac:picMkLst>
        </pc:picChg>
        <pc:picChg chg="mod">
          <ac:chgData name="Antonio Osamu Katagiri Tanaka" userId="2c28225e-d492-4964-8551-1b0a3c65dda0" providerId="ADAL" clId="{5EE8C770-75CC-4847-8E2B-8445B03A6226}" dt="2020-11-23T17:43:30.563" v="676" actId="1076"/>
          <ac:picMkLst>
            <pc:docMk/>
            <pc:sldMk cId="252399005" sldId="288"/>
            <ac:picMk id="18" creationId="{46FA8A54-C9C5-4C82-951E-1A3D3879C370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50:27.599" v="2417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5EE8C770-75CC-4847-8E2B-8445B03A6226}" dt="2020-11-23T17:07:14.939" v="255" actId="113"/>
          <ac:spMkLst>
            <pc:docMk/>
            <pc:sldMk cId="394304373" sldId="289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8:26:57.301" v="912" actId="14100"/>
          <ac:spMkLst>
            <pc:docMk/>
            <pc:sldMk cId="394304373" sldId="289"/>
            <ac:spMk id="3" creationId="{BBE3CA48-709B-40E4-88F8-104C53B79D29}"/>
          </ac:spMkLst>
        </pc:spChg>
        <pc:spChg chg="mod">
          <ac:chgData name="Antonio Osamu Katagiri Tanaka" userId="2c28225e-d492-4964-8551-1b0a3c65dda0" providerId="ADAL" clId="{5EE8C770-75CC-4847-8E2B-8445B03A6226}" dt="2020-11-23T21:50:27.599" v="2417" actId="1076"/>
          <ac:spMkLst>
            <pc:docMk/>
            <pc:sldMk cId="394304373" sldId="289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8:29:30.428" v="918" actId="20577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5EE8C770-75CC-4847-8E2B-8445B03A6226}" dt="2020-11-23T17:07:06.922" v="253" actId="207"/>
          <ac:grpSpMkLst>
            <pc:docMk/>
            <pc:sldMk cId="394304373" sldId="289"/>
            <ac:grpSpMk id="14" creationId="{482C081A-CB38-4D63-8631-11AB4871D2C0}"/>
          </ac:grpSpMkLst>
        </pc:grpChg>
        <pc:picChg chg="del mod">
          <ac:chgData name="Antonio Osamu Katagiri Tanaka" userId="2c28225e-d492-4964-8551-1b0a3c65dda0" providerId="ADAL" clId="{5EE8C770-75CC-4847-8E2B-8445B03A6226}" dt="2020-11-23T17:08:26.800" v="270" actId="478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5EE8C770-75CC-4847-8E2B-8445B03A6226}" dt="2020-11-23T17:07:06.922" v="253" actId="207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5EE8C770-75CC-4847-8E2B-8445B03A6226}" dt="2020-11-23T17:07:06.922" v="253" actId="207"/>
          <ac:picMkLst>
            <pc:docMk/>
            <pc:sldMk cId="394304373" sldId="289"/>
            <ac:picMk id="30" creationId="{B27F8A38-110D-4D4A-AC39-F372C7FF335A}"/>
          </ac:picMkLst>
        </pc:picChg>
        <pc:picChg chg="mod">
          <ac:chgData name="Antonio Osamu Katagiri Tanaka" userId="2c28225e-d492-4964-8551-1b0a3c65dda0" providerId="ADAL" clId="{5EE8C770-75CC-4847-8E2B-8445B03A6226}" dt="2020-11-23T17:07:06.922" v="253" actId="207"/>
          <ac:picMkLst>
            <pc:docMk/>
            <pc:sldMk cId="394304373" sldId="289"/>
            <ac:picMk id="32" creationId="{D635A515-7FD1-4C4A-95D0-F77831EBBD36}"/>
          </ac:picMkLst>
        </pc:picChg>
        <pc:inkChg chg="mod">
          <ac:chgData name="Antonio Osamu Katagiri Tanaka" userId="2c28225e-d492-4964-8551-1b0a3c65dda0" providerId="ADAL" clId="{5EE8C770-75CC-4847-8E2B-8445B03A6226}" dt="2020-11-23T17:07:06.922" v="253" actId="207"/>
          <ac:inkMkLst>
            <pc:docMk/>
            <pc:sldMk cId="394304373" sldId="289"/>
            <ac:inkMk id="19" creationId="{BAA549A7-2830-4ED6-A802-0791908B8068}"/>
          </ac:inkMkLst>
        </pc:inkChg>
        <pc:cxnChg chg="mod">
          <ac:chgData name="Antonio Osamu Katagiri Tanaka" userId="2c28225e-d492-4964-8551-1b0a3c65dda0" providerId="ADAL" clId="{5EE8C770-75CC-4847-8E2B-8445B03A6226}" dt="2020-11-23T17:07:06.922" v="253" actId="207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21:49:26.725" v="2406" actId="1076"/>
        <pc:sldMkLst>
          <pc:docMk/>
          <pc:sldMk cId="14998666" sldId="290"/>
        </pc:sldMkLst>
        <pc:spChg chg="mod">
          <ac:chgData name="Antonio Osamu Katagiri Tanaka" userId="2c28225e-d492-4964-8551-1b0a3c65dda0" providerId="ADAL" clId="{5EE8C770-75CC-4847-8E2B-8445B03A6226}" dt="2020-11-23T17:09:48.390" v="286" actId="113"/>
          <ac:spMkLst>
            <pc:docMk/>
            <pc:sldMk cId="14998666" sldId="290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9:26.725" v="2406" actId="1076"/>
          <ac:spMkLst>
            <pc:docMk/>
            <pc:sldMk cId="14998666" sldId="290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9:10:53.684" v="1504" actId="207"/>
          <ac:spMkLst>
            <pc:docMk/>
            <pc:sldMk cId="14998666" sldId="290"/>
            <ac:spMk id="7" creationId="{E1695639-29BA-46A0-BB67-81EBEDAB399B}"/>
          </ac:spMkLst>
        </pc:spChg>
        <pc:spChg chg="mod">
          <ac:chgData name="Antonio Osamu Katagiri Tanaka" userId="2c28225e-d492-4964-8551-1b0a3c65dda0" providerId="ADAL" clId="{5EE8C770-75CC-4847-8E2B-8445B03A6226}" dt="2020-11-23T19:19:08.591" v="1634" actId="14100"/>
          <ac:spMkLst>
            <pc:docMk/>
            <pc:sldMk cId="14998666" sldId="290"/>
            <ac:spMk id="28" creationId="{8D4C6F26-D937-4A2B-8581-5EEC738179FC}"/>
          </ac:spMkLst>
        </pc:spChg>
        <pc:graphicFrameChg chg="modGraphic">
          <ac:chgData name="Antonio Osamu Katagiri Tanaka" userId="2c28225e-d492-4964-8551-1b0a3c65dda0" providerId="ADAL" clId="{5EE8C770-75CC-4847-8E2B-8445B03A6226}" dt="2020-11-23T19:09:00.583" v="1476" actId="12385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picChg chg="del">
          <ac:chgData name="Antonio Osamu Katagiri Tanaka" userId="2c28225e-d492-4964-8551-1b0a3c65dda0" providerId="ADAL" clId="{5EE8C770-75CC-4847-8E2B-8445B03A6226}" dt="2020-11-23T17:09:34.714" v="281" actId="478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9:38:03.144" v="1944" actId="1076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5EE8C770-75CC-4847-8E2B-8445B03A6226}" dt="2020-11-23T17:19:17.589" v="370" actId="113"/>
          <ac:spMkLst>
            <pc:docMk/>
            <pc:sldMk cId="3527803502" sldId="291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7:19:10.511" v="367" actId="207"/>
          <ac:spMkLst>
            <pc:docMk/>
            <pc:sldMk cId="3527803502" sldId="291"/>
            <ac:spMk id="7" creationId="{B369CE02-015C-4C06-8601-F934F9B0BF87}"/>
          </ac:spMkLst>
        </pc:spChg>
        <pc:spChg chg="mod">
          <ac:chgData name="Antonio Osamu Katagiri Tanaka" userId="2c28225e-d492-4964-8551-1b0a3c65dda0" providerId="ADAL" clId="{5EE8C770-75CC-4847-8E2B-8445B03A6226}" dt="2020-11-23T19:37:33.096" v="1937" actId="1076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5EE8C770-75CC-4847-8E2B-8445B03A6226}" dt="2020-11-23T19:37:42.026" v="1938" actId="1076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5EE8C770-75CC-4847-8E2B-8445B03A6226}" dt="2020-11-23T19:37:50.743" v="1940" actId="1076"/>
          <ac:spMkLst>
            <pc:docMk/>
            <pc:sldMk cId="3527803502" sldId="291"/>
            <ac:spMk id="14" creationId="{E058E390-80E2-480A-821F-D6C3C94A4643}"/>
          </ac:spMkLst>
        </pc:spChg>
        <pc:spChg chg="mod">
          <ac:chgData name="Antonio Osamu Katagiri Tanaka" userId="2c28225e-d492-4964-8551-1b0a3c65dda0" providerId="ADAL" clId="{5EE8C770-75CC-4847-8E2B-8445B03A6226}" dt="2020-11-23T19:38:03.144" v="1944" actId="1076"/>
          <ac:spMkLst>
            <pc:docMk/>
            <pc:sldMk cId="3527803502" sldId="291"/>
            <ac:spMk id="15" creationId="{17DF368D-01E3-4D3E-B48A-AA8271DD67DF}"/>
          </ac:spMkLst>
        </pc:spChg>
        <pc:spChg chg="mod">
          <ac:chgData name="Antonio Osamu Katagiri Tanaka" userId="2c28225e-d492-4964-8551-1b0a3c65dda0" providerId="ADAL" clId="{5EE8C770-75CC-4847-8E2B-8445B03A6226}" dt="2020-11-23T17:19:17.589" v="370" actId="113"/>
          <ac:spMkLst>
            <pc:docMk/>
            <pc:sldMk cId="3527803502" sldId="291"/>
            <ac:spMk id="16" creationId="{00F15594-53D9-44AC-B440-3394E3D5E5A0}"/>
          </ac:spMkLst>
        </pc:spChg>
        <pc:picChg chg="del">
          <ac:chgData name="Antonio Osamu Katagiri Tanaka" userId="2c28225e-d492-4964-8551-1b0a3c65dda0" providerId="ADAL" clId="{5EE8C770-75CC-4847-8E2B-8445B03A6226}" dt="2020-11-23T19:36:53.910" v="1929" actId="478"/>
          <ac:picMkLst>
            <pc:docMk/>
            <pc:sldMk cId="3527803502" sldId="291"/>
            <ac:picMk id="3" creationId="{CFE8AA78-6384-40F5-8446-B7C354B5431B}"/>
          </ac:picMkLst>
        </pc:picChg>
        <pc:picChg chg="del">
          <ac:chgData name="Antonio Osamu Katagiri Tanaka" userId="2c28225e-d492-4964-8551-1b0a3c65dda0" providerId="ADAL" clId="{5EE8C770-75CC-4847-8E2B-8445B03A6226}" dt="2020-11-23T19:35:09.970" v="1911" actId="478"/>
          <ac:picMkLst>
            <pc:docMk/>
            <pc:sldMk cId="3527803502" sldId="291"/>
            <ac:picMk id="4" creationId="{B0847924-ECDC-4FE8-84DA-85BC7A82D855}"/>
          </ac:picMkLst>
        </pc:picChg>
        <pc:picChg chg="add mod ord">
          <ac:chgData name="Antonio Osamu Katagiri Tanaka" userId="2c28225e-d492-4964-8551-1b0a3c65dda0" providerId="ADAL" clId="{5EE8C770-75CC-4847-8E2B-8445B03A6226}" dt="2020-11-23T19:35:16.125" v="1912" actId="167"/>
          <ac:picMkLst>
            <pc:docMk/>
            <pc:sldMk cId="3527803502" sldId="291"/>
            <ac:picMk id="6" creationId="{C0FFADBA-CBF3-4EA8-9541-5A6B91652BDA}"/>
          </ac:picMkLst>
        </pc:picChg>
        <pc:picChg chg="del">
          <ac:chgData name="Antonio Osamu Katagiri Tanaka" userId="2c28225e-d492-4964-8551-1b0a3c65dda0" providerId="ADAL" clId="{5EE8C770-75CC-4847-8E2B-8445B03A6226}" dt="2020-11-23T19:35:48.581" v="1917" actId="478"/>
          <ac:picMkLst>
            <pc:docMk/>
            <pc:sldMk cId="3527803502" sldId="291"/>
            <ac:picMk id="8" creationId="{D497E261-CB4F-4ACC-8ED8-22F56081B14C}"/>
          </ac:picMkLst>
        </pc:picChg>
        <pc:picChg chg="add mod ord">
          <ac:chgData name="Antonio Osamu Katagiri Tanaka" userId="2c28225e-d492-4964-8551-1b0a3c65dda0" providerId="ADAL" clId="{5EE8C770-75CC-4847-8E2B-8445B03A6226}" dt="2020-11-23T19:36:02.341" v="1921" actId="167"/>
          <ac:picMkLst>
            <pc:docMk/>
            <pc:sldMk cId="3527803502" sldId="291"/>
            <ac:picMk id="10" creationId="{B727437A-212E-476F-AE96-C44D27522549}"/>
          </ac:picMkLst>
        </pc:picChg>
        <pc:picChg chg="del">
          <ac:chgData name="Antonio Osamu Katagiri Tanaka" userId="2c28225e-d492-4964-8551-1b0a3c65dda0" providerId="ADAL" clId="{5EE8C770-75CC-4847-8E2B-8445B03A6226}" dt="2020-11-23T19:36:32.908" v="1925" actId="478"/>
          <ac:picMkLst>
            <pc:docMk/>
            <pc:sldMk cId="3527803502" sldId="291"/>
            <ac:picMk id="11" creationId="{13242CE5-E8EA-4B0F-B689-593176D66084}"/>
          </ac:picMkLst>
        </pc:picChg>
        <pc:picChg chg="del">
          <ac:chgData name="Antonio Osamu Katagiri Tanaka" userId="2c28225e-d492-4964-8551-1b0a3c65dda0" providerId="ADAL" clId="{5EE8C770-75CC-4847-8E2B-8445B03A6226}" dt="2020-11-23T17:19:01.118" v="365" actId="478"/>
          <ac:picMkLst>
            <pc:docMk/>
            <pc:sldMk cId="3527803502" sldId="291"/>
            <ac:picMk id="18" creationId="{E2FDEAB1-FC1C-425C-8817-F54B18C252E0}"/>
          </ac:picMkLst>
        </pc:picChg>
        <pc:picChg chg="add mod ord">
          <ac:chgData name="Antonio Osamu Katagiri Tanaka" userId="2c28225e-d492-4964-8551-1b0a3c65dda0" providerId="ADAL" clId="{5EE8C770-75CC-4847-8E2B-8445B03A6226}" dt="2020-11-23T19:36:48.685" v="1928" actId="167"/>
          <ac:picMkLst>
            <pc:docMk/>
            <pc:sldMk cId="3527803502" sldId="291"/>
            <ac:picMk id="20" creationId="{8D6C547E-FFE6-48A0-8215-EA9E9A7B0863}"/>
          </ac:picMkLst>
        </pc:picChg>
        <pc:picChg chg="add mod ord">
          <ac:chgData name="Antonio Osamu Katagiri Tanaka" userId="2c28225e-d492-4964-8551-1b0a3c65dda0" providerId="ADAL" clId="{5EE8C770-75CC-4847-8E2B-8445B03A6226}" dt="2020-11-23T19:37:56.450" v="1943" actId="1076"/>
          <ac:picMkLst>
            <pc:docMk/>
            <pc:sldMk cId="3527803502" sldId="291"/>
            <ac:picMk id="22" creationId="{D44EF51B-F542-4FF2-9245-066215DFFD17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5:41.149" v="2382" actId="14100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5EE8C770-75CC-4847-8E2B-8445B03A6226}" dt="2020-11-23T17:21:34.456" v="394" actId="113"/>
          <ac:spMkLst>
            <pc:docMk/>
            <pc:sldMk cId="344370093" sldId="292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5:41.149" v="2382" actId="14100"/>
          <ac:spMkLst>
            <pc:docMk/>
            <pc:sldMk cId="344370093" sldId="292"/>
            <ac:spMk id="6" creationId="{68498D33-5ADF-49CD-95AC-DE0439FB067A}"/>
          </ac:spMkLst>
        </pc:spChg>
        <pc:spChg chg="del mod">
          <ac:chgData name="Antonio Osamu Katagiri Tanaka" userId="2c28225e-d492-4964-8551-1b0a3c65dda0" providerId="ADAL" clId="{5EE8C770-75CC-4847-8E2B-8445B03A6226}" dt="2020-11-23T21:28:22.138" v="2302" actId="478"/>
          <ac:spMkLst>
            <pc:docMk/>
            <pc:sldMk cId="344370093" sldId="292"/>
            <ac:spMk id="17" creationId="{996EE166-19CA-449F-8BF1-30F76683D317}"/>
          </ac:spMkLst>
        </pc:spChg>
        <pc:spChg chg="del mod">
          <ac:chgData name="Antonio Osamu Katagiri Tanaka" userId="2c28225e-d492-4964-8551-1b0a3c65dda0" providerId="ADAL" clId="{5EE8C770-75CC-4847-8E2B-8445B03A6226}" dt="2020-11-23T21:28:22.138" v="2302" actId="478"/>
          <ac:spMkLst>
            <pc:docMk/>
            <pc:sldMk cId="344370093" sldId="292"/>
            <ac:spMk id="21" creationId="{8186F559-F5F1-41F2-90FB-5F11E3F0E37A}"/>
          </ac:spMkLst>
        </pc:spChg>
        <pc:spChg chg="del mod">
          <ac:chgData name="Antonio Osamu Katagiri Tanaka" userId="2c28225e-d492-4964-8551-1b0a3c65dda0" providerId="ADAL" clId="{5EE8C770-75CC-4847-8E2B-8445B03A6226}" dt="2020-11-23T21:28:22.138" v="2302" actId="478"/>
          <ac:spMkLst>
            <pc:docMk/>
            <pc:sldMk cId="344370093" sldId="292"/>
            <ac:spMk id="23" creationId="{5640C051-A72E-48F6-BD89-4E9170608B77}"/>
          </ac:spMkLst>
        </pc:spChg>
        <pc:spChg chg="del mod">
          <ac:chgData name="Antonio Osamu Katagiri Tanaka" userId="2c28225e-d492-4964-8551-1b0a3c65dda0" providerId="ADAL" clId="{5EE8C770-75CC-4847-8E2B-8445B03A6226}" dt="2020-11-23T21:28:22.138" v="2302" actId="478"/>
          <ac:spMkLst>
            <pc:docMk/>
            <pc:sldMk cId="344370093" sldId="292"/>
            <ac:spMk id="25" creationId="{BEBC371F-465D-413B-B1EB-B0993F88C691}"/>
          </ac:spMkLst>
        </pc:spChg>
        <pc:spChg chg="del mod">
          <ac:chgData name="Antonio Osamu Katagiri Tanaka" userId="2c28225e-d492-4964-8551-1b0a3c65dda0" providerId="ADAL" clId="{5EE8C770-75CC-4847-8E2B-8445B03A6226}" dt="2020-11-23T21:22:33.010" v="2261" actId="478"/>
          <ac:spMkLst>
            <pc:docMk/>
            <pc:sldMk cId="344370093" sldId="292"/>
            <ac:spMk id="27" creationId="{C8634870-DACE-4B9F-A366-EB6C09675D97}"/>
          </ac:spMkLst>
        </pc:spChg>
        <pc:spChg chg="del mod">
          <ac:chgData name="Antonio Osamu Katagiri Tanaka" userId="2c28225e-d492-4964-8551-1b0a3c65dda0" providerId="ADAL" clId="{5EE8C770-75CC-4847-8E2B-8445B03A6226}" dt="2020-11-23T21:22:36.803" v="2263" actId="478"/>
          <ac:spMkLst>
            <pc:docMk/>
            <pc:sldMk cId="344370093" sldId="292"/>
            <ac:spMk id="29" creationId="{5D3B8452-54E2-4066-85D6-FCEEC3A276AF}"/>
          </ac:spMkLst>
        </pc:spChg>
        <pc:spChg chg="mod">
          <ac:chgData name="Antonio Osamu Katagiri Tanaka" userId="2c28225e-d492-4964-8551-1b0a3c65dda0" providerId="ADAL" clId="{5EE8C770-75CC-4847-8E2B-8445B03A6226}" dt="2020-11-23T17:21:26.861" v="391" actId="207"/>
          <ac:spMkLst>
            <pc:docMk/>
            <pc:sldMk cId="344370093" sldId="292"/>
            <ac:spMk id="33" creationId="{A2AEB586-6ECE-4E4B-9F31-03D25204937F}"/>
          </ac:spMkLst>
        </pc:spChg>
        <pc:spChg chg="mod">
          <ac:chgData name="Antonio Osamu Katagiri Tanaka" userId="2c28225e-d492-4964-8551-1b0a3c65dda0" providerId="ADAL" clId="{5EE8C770-75CC-4847-8E2B-8445B03A6226}" dt="2020-11-23T21:26:34.805" v="2290" actId="14100"/>
          <ac:spMkLst>
            <pc:docMk/>
            <pc:sldMk cId="344370093" sldId="292"/>
            <ac:spMk id="39" creationId="{B4170233-A917-482C-A64B-98D3CAB1D27D}"/>
          </ac:spMkLst>
        </pc:spChg>
        <pc:picChg chg="del">
          <ac:chgData name="Antonio Osamu Katagiri Tanaka" userId="2c28225e-d492-4964-8551-1b0a3c65dda0" providerId="ADAL" clId="{5EE8C770-75CC-4847-8E2B-8445B03A6226}" dt="2020-11-23T21:23:30.527" v="2272" actId="478"/>
          <ac:picMkLst>
            <pc:docMk/>
            <pc:sldMk cId="344370093" sldId="292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5EE8C770-75CC-4847-8E2B-8445B03A6226}" dt="2020-11-23T17:21:21.258" v="389" actId="478"/>
          <ac:picMkLst>
            <pc:docMk/>
            <pc:sldMk cId="344370093" sldId="292"/>
            <ac:picMk id="4" creationId="{33671093-38BB-462F-92A6-2D91DD72A4FB}"/>
          </ac:picMkLst>
        </pc:picChg>
        <pc:picChg chg="del">
          <ac:chgData name="Antonio Osamu Katagiri Tanaka" userId="2c28225e-d492-4964-8551-1b0a3c65dda0" providerId="ADAL" clId="{5EE8C770-75CC-4847-8E2B-8445B03A6226}" dt="2020-11-23T21:23:30.527" v="2272" actId="478"/>
          <ac:picMkLst>
            <pc:docMk/>
            <pc:sldMk cId="344370093" sldId="292"/>
            <ac:picMk id="5" creationId="{5996BF11-BF37-408F-9015-8A79C125CD7A}"/>
          </ac:picMkLst>
        </pc:picChg>
        <pc:picChg chg="add del mod ord">
          <ac:chgData name="Antonio Osamu Katagiri Tanaka" userId="2c28225e-d492-4964-8551-1b0a3c65dda0" providerId="ADAL" clId="{5EE8C770-75CC-4847-8E2B-8445B03A6226}" dt="2020-11-23T21:28:23.138" v="2303" actId="478"/>
          <ac:picMkLst>
            <pc:docMk/>
            <pc:sldMk cId="344370093" sldId="292"/>
            <ac:picMk id="7" creationId="{75041879-32DD-45A7-96F3-A4EF566C4537}"/>
          </ac:picMkLst>
        </pc:picChg>
        <pc:picChg chg="add del">
          <ac:chgData name="Antonio Osamu Katagiri Tanaka" userId="2c28225e-d492-4964-8551-1b0a3c65dda0" providerId="ADAL" clId="{5EE8C770-75CC-4847-8E2B-8445B03A6226}" dt="2020-11-23T21:27:16.287" v="2292" actId="478"/>
          <ac:picMkLst>
            <pc:docMk/>
            <pc:sldMk cId="344370093" sldId="292"/>
            <ac:picMk id="8" creationId="{ABD7738D-127C-4F3F-8780-5B3FF1A1BA5D}"/>
          </ac:picMkLst>
        </pc:picChg>
        <pc:picChg chg="del">
          <ac:chgData name="Antonio Osamu Katagiri Tanaka" userId="2c28225e-d492-4964-8551-1b0a3c65dda0" providerId="ADAL" clId="{5EE8C770-75CC-4847-8E2B-8445B03A6226}" dt="2020-11-23T21:23:30.527" v="2272" actId="478"/>
          <ac:picMkLst>
            <pc:docMk/>
            <pc:sldMk cId="344370093" sldId="292"/>
            <ac:picMk id="9" creationId="{C425AF47-AB7B-472F-9952-C63AC694977D}"/>
          </ac:picMkLst>
        </pc:picChg>
        <pc:picChg chg="del">
          <ac:chgData name="Antonio Osamu Katagiri Tanaka" userId="2c28225e-d492-4964-8551-1b0a3c65dda0" providerId="ADAL" clId="{5EE8C770-75CC-4847-8E2B-8445B03A6226}" dt="2020-11-23T21:22:34.740" v="2262" actId="478"/>
          <ac:picMkLst>
            <pc:docMk/>
            <pc:sldMk cId="344370093" sldId="292"/>
            <ac:picMk id="11" creationId="{62893605-7B10-412A-9DE8-8F8A4E87BA87}"/>
          </ac:picMkLst>
        </pc:picChg>
        <pc:picChg chg="add del mod">
          <ac:chgData name="Antonio Osamu Katagiri Tanaka" userId="2c28225e-d492-4964-8551-1b0a3c65dda0" providerId="ADAL" clId="{5EE8C770-75CC-4847-8E2B-8445B03A6226}" dt="2020-11-23T21:27:56.810" v="2296" actId="478"/>
          <ac:picMkLst>
            <pc:docMk/>
            <pc:sldMk cId="344370093" sldId="292"/>
            <ac:picMk id="12" creationId="{5BE96102-4318-4362-AB0A-7C091AEF5E19}"/>
          </ac:picMkLst>
        </pc:picChg>
        <pc:picChg chg="del">
          <ac:chgData name="Antonio Osamu Katagiri Tanaka" userId="2c28225e-d492-4964-8551-1b0a3c65dda0" providerId="ADAL" clId="{5EE8C770-75CC-4847-8E2B-8445B03A6226}" dt="2020-11-23T21:22:31.474" v="2260" actId="478"/>
          <ac:picMkLst>
            <pc:docMk/>
            <pc:sldMk cId="344370093" sldId="292"/>
            <ac:picMk id="13" creationId="{24F06BAD-412E-4C5A-BC6E-174A5CA226DB}"/>
          </ac:picMkLst>
        </pc:picChg>
        <pc:picChg chg="del">
          <ac:chgData name="Antonio Osamu Katagiri Tanaka" userId="2c28225e-d492-4964-8551-1b0a3c65dda0" providerId="ADAL" clId="{5EE8C770-75CC-4847-8E2B-8445B03A6226}" dt="2020-11-23T21:23:30.527" v="2272" actId="478"/>
          <ac:picMkLst>
            <pc:docMk/>
            <pc:sldMk cId="344370093" sldId="292"/>
            <ac:picMk id="15" creationId="{7E766457-9564-43B8-BF49-C9CD93F0B7A4}"/>
          </ac:picMkLst>
        </pc:picChg>
        <pc:picChg chg="add mod ord">
          <ac:chgData name="Antonio Osamu Katagiri Tanaka" userId="2c28225e-d492-4964-8551-1b0a3c65dda0" providerId="ADAL" clId="{5EE8C770-75CC-4847-8E2B-8445B03A6226}" dt="2020-11-23T21:35:30.058" v="2310" actId="167"/>
          <ac:picMkLst>
            <pc:docMk/>
            <pc:sldMk cId="344370093" sldId="292"/>
            <ac:picMk id="16" creationId="{1C7CC19C-1896-40B4-85F6-FF8B3A8E6DBB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6:26.066" v="2389" actId="1076"/>
        <pc:sldMkLst>
          <pc:docMk/>
          <pc:sldMk cId="605049051" sldId="293"/>
        </pc:sldMkLst>
        <pc:spChg chg="mod">
          <ac:chgData name="Antonio Osamu Katagiri Tanaka" userId="2c28225e-d492-4964-8551-1b0a3c65dda0" providerId="ADAL" clId="{5EE8C770-75CC-4847-8E2B-8445B03A6226}" dt="2020-11-23T17:18:53.065" v="364" actId="113"/>
          <ac:spMkLst>
            <pc:docMk/>
            <pc:sldMk cId="605049051" sldId="293"/>
            <ac:spMk id="4" creationId="{35ACBA5E-B52F-4B23-BB8C-74D1545AB220}"/>
          </ac:spMkLst>
        </pc:spChg>
        <pc:spChg chg="mod">
          <ac:chgData name="Antonio Osamu Katagiri Tanaka" userId="2c28225e-d492-4964-8551-1b0a3c65dda0" providerId="ADAL" clId="{5EE8C770-75CC-4847-8E2B-8445B03A6226}" dt="2020-11-23T19:31:16.462" v="1875" actId="14100"/>
          <ac:spMkLst>
            <pc:docMk/>
            <pc:sldMk cId="605049051" sldId="293"/>
            <ac:spMk id="8" creationId="{3D2A31B3-E87E-48D5-8EFB-5F124FC5A59C}"/>
          </ac:spMkLst>
        </pc:spChg>
        <pc:spChg chg="del mod">
          <ac:chgData name="Antonio Osamu Katagiri Tanaka" userId="2c28225e-d492-4964-8551-1b0a3c65dda0" providerId="ADAL" clId="{5EE8C770-75CC-4847-8E2B-8445B03A6226}" dt="2020-11-23T19:30:59.708" v="1867" actId="478"/>
          <ac:spMkLst>
            <pc:docMk/>
            <pc:sldMk cId="605049051" sldId="293"/>
            <ac:spMk id="9" creationId="{DF64021A-A491-4C11-99ED-2C2C592AFC3D}"/>
          </ac:spMkLst>
        </pc:spChg>
        <pc:spChg chg="del mod">
          <ac:chgData name="Antonio Osamu Katagiri Tanaka" userId="2c28225e-d492-4964-8551-1b0a3c65dda0" providerId="ADAL" clId="{5EE8C770-75CC-4847-8E2B-8445B03A6226}" dt="2020-11-23T19:31:01.037" v="1868" actId="478"/>
          <ac:spMkLst>
            <pc:docMk/>
            <pc:sldMk cId="605049051" sldId="293"/>
            <ac:spMk id="10" creationId="{C5D423C9-0A7F-48A2-BC19-ACBE97F43415}"/>
          </ac:spMkLst>
        </pc:spChg>
        <pc:spChg chg="del mod">
          <ac:chgData name="Antonio Osamu Katagiri Tanaka" userId="2c28225e-d492-4964-8551-1b0a3c65dda0" providerId="ADAL" clId="{5EE8C770-75CC-4847-8E2B-8445B03A6226}" dt="2020-11-23T19:30:47.201" v="1864" actId="478"/>
          <ac:spMkLst>
            <pc:docMk/>
            <pc:sldMk cId="605049051" sldId="293"/>
            <ac:spMk id="11" creationId="{ED3A6E3F-166F-4EE6-8712-7B9F1B056141}"/>
          </ac:spMkLst>
        </pc:spChg>
        <pc:spChg chg="del mod">
          <ac:chgData name="Antonio Osamu Katagiri Tanaka" userId="2c28225e-d492-4964-8551-1b0a3c65dda0" providerId="ADAL" clId="{5EE8C770-75CC-4847-8E2B-8445B03A6226}" dt="2020-11-23T19:30:45.996" v="1863" actId="478"/>
          <ac:spMkLst>
            <pc:docMk/>
            <pc:sldMk cId="605049051" sldId="293"/>
            <ac:spMk id="12" creationId="{4FC9A800-D260-4310-9AE2-DDAFF36ED40D}"/>
          </ac:spMkLst>
        </pc:spChg>
        <pc:spChg chg="mod">
          <ac:chgData name="Antonio Osamu Katagiri Tanaka" userId="2c28225e-d492-4964-8551-1b0a3c65dda0" providerId="ADAL" clId="{5EE8C770-75CC-4847-8E2B-8445B03A6226}" dt="2020-11-23T19:31:31.593" v="1885" actId="1076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5EE8C770-75CC-4847-8E2B-8445B03A6226}" dt="2020-11-23T21:46:26.066" v="2389" actId="1076"/>
          <ac:spMkLst>
            <pc:docMk/>
            <pc:sldMk cId="605049051" sldId="293"/>
            <ac:spMk id="14" creationId="{617318B7-4D3E-473B-B75E-1AE6160F969F}"/>
          </ac:spMkLst>
        </pc:spChg>
        <pc:spChg chg="mod">
          <ac:chgData name="Antonio Osamu Katagiri Tanaka" userId="2c28225e-d492-4964-8551-1b0a3c65dda0" providerId="ADAL" clId="{5EE8C770-75CC-4847-8E2B-8445B03A6226}" dt="2020-11-23T19:32:12.280" v="1898" actId="1076"/>
          <ac:spMkLst>
            <pc:docMk/>
            <pc:sldMk cId="605049051" sldId="293"/>
            <ac:spMk id="16" creationId="{E1CECBA1-6AA5-448D-A73C-877BFA08D95F}"/>
          </ac:spMkLst>
        </pc:spChg>
        <pc:picChg chg="add mod ord">
          <ac:chgData name="Antonio Osamu Katagiri Tanaka" userId="2c28225e-d492-4964-8551-1b0a3c65dda0" providerId="ADAL" clId="{5EE8C770-75CC-4847-8E2B-8445B03A6226}" dt="2020-11-23T19:30:40.167" v="1862" actId="1076"/>
          <ac:picMkLst>
            <pc:docMk/>
            <pc:sldMk cId="605049051" sldId="293"/>
            <ac:picMk id="3" creationId="{FE1D98FA-18B1-4A69-857E-D4120C330833}"/>
          </ac:picMkLst>
        </pc:picChg>
        <pc:picChg chg="del">
          <ac:chgData name="Antonio Osamu Katagiri Tanaka" userId="2c28225e-d492-4964-8551-1b0a3c65dda0" providerId="ADAL" clId="{5EE8C770-75CC-4847-8E2B-8445B03A6226}" dt="2020-11-23T17:18:40.410" v="359" actId="478"/>
          <ac:picMkLst>
            <pc:docMk/>
            <pc:sldMk cId="605049051" sldId="293"/>
            <ac:picMk id="6" creationId="{1351E174-0BA1-4AB8-9DA1-DEF72B4872D3}"/>
          </ac:picMkLst>
        </pc:picChg>
        <pc:picChg chg="del mod">
          <ac:chgData name="Antonio Osamu Katagiri Tanaka" userId="2c28225e-d492-4964-8551-1b0a3c65dda0" providerId="ADAL" clId="{5EE8C770-75CC-4847-8E2B-8445B03A6226}" dt="2020-11-23T19:30:24.655" v="1859" actId="478"/>
          <ac:picMkLst>
            <pc:docMk/>
            <pc:sldMk cId="605049051" sldId="293"/>
            <ac:picMk id="7" creationId="{EE1624FC-95D3-46DF-9054-1DC58E7D84EB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7:53.239" v="2330" actId="1076"/>
        <pc:sldMkLst>
          <pc:docMk/>
          <pc:sldMk cId="2620973460" sldId="298"/>
        </pc:sldMkLst>
        <pc:spChg chg="mod">
          <ac:chgData name="Antonio Osamu Katagiri Tanaka" userId="2c28225e-d492-4964-8551-1b0a3c65dda0" providerId="ADAL" clId="{5EE8C770-75CC-4847-8E2B-8445B03A6226}" dt="2020-11-23T17:49:17.160" v="745" actId="113"/>
          <ac:spMkLst>
            <pc:docMk/>
            <pc:sldMk cId="2620973460" sldId="298"/>
            <ac:spMk id="2" creationId="{A066D11A-4AA0-4780-B2EB-6D451DF43FDB}"/>
          </ac:spMkLst>
        </pc:spChg>
        <pc:spChg chg="mod">
          <ac:chgData name="Antonio Osamu Katagiri Tanaka" userId="2c28225e-d492-4964-8551-1b0a3c65dda0" providerId="ADAL" clId="{5EE8C770-75CC-4847-8E2B-8445B03A6226}" dt="2020-11-23T21:37:53.239" v="2330" actId="1076"/>
          <ac:spMkLst>
            <pc:docMk/>
            <pc:sldMk cId="2620973460" sldId="298"/>
            <ac:spMk id="6" creationId="{E7CB8937-BF6E-4487-A0B9-03898F613193}"/>
          </ac:spMkLst>
        </pc:spChg>
        <pc:picChg chg="mod">
          <ac:chgData name="Antonio Osamu Katagiri Tanaka" userId="2c28225e-d492-4964-8551-1b0a3c65dda0" providerId="ADAL" clId="{5EE8C770-75CC-4847-8E2B-8445B03A6226}" dt="2020-11-23T17:49:08.888" v="741" actId="207"/>
          <ac:picMkLst>
            <pc:docMk/>
            <pc:sldMk cId="2620973460" sldId="298"/>
            <ac:picMk id="4" creationId="{D54DBC06-D496-44FD-AF41-DDA1067166A1}"/>
          </ac:picMkLst>
        </pc:picChg>
        <pc:picChg chg="del mod">
          <ac:chgData name="Antonio Osamu Katagiri Tanaka" userId="2c28225e-d492-4964-8551-1b0a3c65dda0" providerId="ADAL" clId="{5EE8C770-75CC-4847-8E2B-8445B03A6226}" dt="2020-11-23T17:49:11.076" v="742" actId="478"/>
          <ac:picMkLst>
            <pc:docMk/>
            <pc:sldMk cId="2620973460" sldId="298"/>
            <ac:picMk id="5" creationId="{A4CA514D-3200-48D3-8EA3-7F474CF40CCE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8:31.122" v="2333" actId="1076"/>
        <pc:sldMkLst>
          <pc:docMk/>
          <pc:sldMk cId="1225568148" sldId="300"/>
        </pc:sldMkLst>
        <pc:spChg chg="mod">
          <ac:chgData name="Antonio Osamu Katagiri Tanaka" userId="2c28225e-d492-4964-8551-1b0a3c65dda0" providerId="ADAL" clId="{5EE8C770-75CC-4847-8E2B-8445B03A6226}" dt="2020-11-23T17:44:45.278" v="697" actId="113"/>
          <ac:spMkLst>
            <pc:docMk/>
            <pc:sldMk cId="1225568148" sldId="300"/>
            <ac:spMk id="2" creationId="{60A01633-54F5-48B2-988E-66A4FE8AAA79}"/>
          </ac:spMkLst>
        </pc:spChg>
        <pc:spChg chg="mod">
          <ac:chgData name="Antonio Osamu Katagiri Tanaka" userId="2c28225e-d492-4964-8551-1b0a3c65dda0" providerId="ADAL" clId="{5EE8C770-75CC-4847-8E2B-8445B03A6226}" dt="2020-11-23T21:38:31.122" v="2333" actId="1076"/>
          <ac:spMkLst>
            <pc:docMk/>
            <pc:sldMk cId="1225568148" sldId="300"/>
            <ac:spMk id="6" creationId="{438892A2-F58C-479B-93B3-BDD2A80D348B}"/>
          </ac:spMkLst>
        </pc:spChg>
        <pc:picChg chg="del">
          <ac:chgData name="Antonio Osamu Katagiri Tanaka" userId="2c28225e-d492-4964-8551-1b0a3c65dda0" providerId="ADAL" clId="{5EE8C770-75CC-4847-8E2B-8445B03A6226}" dt="2020-11-23T17:44:33.223" v="692" actId="478"/>
          <ac:picMkLst>
            <pc:docMk/>
            <pc:sldMk cId="1225568148" sldId="300"/>
            <ac:picMk id="7" creationId="{F3C7FA01-2269-4710-A8DE-3E370FFF7BA4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8:14.262" v="2332" actId="1076"/>
        <pc:sldMkLst>
          <pc:docMk/>
          <pc:sldMk cId="3059916426" sldId="301"/>
        </pc:sldMkLst>
        <pc:spChg chg="mod">
          <ac:chgData name="Antonio Osamu Katagiri Tanaka" userId="2c28225e-d492-4964-8551-1b0a3c65dda0" providerId="ADAL" clId="{5EE8C770-75CC-4847-8E2B-8445B03A6226}" dt="2020-11-23T17:46:17.033" v="718" actId="113"/>
          <ac:spMkLst>
            <pc:docMk/>
            <pc:sldMk cId="3059916426" sldId="301"/>
            <ac:spMk id="2" creationId="{4D20C813-0950-4DCF-B5AB-E0845E6D3F9E}"/>
          </ac:spMkLst>
        </pc:spChg>
        <pc:spChg chg="mod">
          <ac:chgData name="Antonio Osamu Katagiri Tanaka" userId="2c28225e-d492-4964-8551-1b0a3c65dda0" providerId="ADAL" clId="{5EE8C770-75CC-4847-8E2B-8445B03A6226}" dt="2020-11-23T21:38:14.262" v="2332" actId="1076"/>
          <ac:spMkLst>
            <pc:docMk/>
            <pc:sldMk cId="3059916426" sldId="301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7:46:03.313" v="714" actId="207"/>
          <ac:spMkLst>
            <pc:docMk/>
            <pc:sldMk cId="3059916426" sldId="301"/>
            <ac:spMk id="8" creationId="{10A18490-FF10-4506-A9B7-9035551E0C1C}"/>
          </ac:spMkLst>
        </pc:spChg>
        <pc:spChg chg="mod">
          <ac:chgData name="Antonio Osamu Katagiri Tanaka" userId="2c28225e-d492-4964-8551-1b0a3c65dda0" providerId="ADAL" clId="{5EE8C770-75CC-4847-8E2B-8445B03A6226}" dt="2020-11-23T17:46:03.313" v="714" actId="207"/>
          <ac:spMkLst>
            <pc:docMk/>
            <pc:sldMk cId="3059916426" sldId="301"/>
            <ac:spMk id="11" creationId="{8E86DA2B-3D18-413F-BE93-D96E6E64E4F1}"/>
          </ac:spMkLst>
        </pc:spChg>
        <pc:spChg chg="mod">
          <ac:chgData name="Antonio Osamu Katagiri Tanaka" userId="2c28225e-d492-4964-8551-1b0a3c65dda0" providerId="ADAL" clId="{5EE8C770-75CC-4847-8E2B-8445B03A6226}" dt="2020-11-23T17:46:03.313" v="714" actId="207"/>
          <ac:spMkLst>
            <pc:docMk/>
            <pc:sldMk cId="3059916426" sldId="301"/>
            <ac:spMk id="12" creationId="{2AE173E6-1D45-428F-A735-BDF5C7A81148}"/>
          </ac:spMkLst>
        </pc:spChg>
        <pc:spChg chg="mod">
          <ac:chgData name="Antonio Osamu Katagiri Tanaka" userId="2c28225e-d492-4964-8551-1b0a3c65dda0" providerId="ADAL" clId="{5EE8C770-75CC-4847-8E2B-8445B03A6226}" dt="2020-11-23T17:46:27.754" v="720" actId="20577"/>
          <ac:spMkLst>
            <pc:docMk/>
            <pc:sldMk cId="3059916426" sldId="301"/>
            <ac:spMk id="13" creationId="{ABA61A7A-C813-49D8-9089-AB92A26C6C45}"/>
          </ac:spMkLst>
        </pc:spChg>
        <pc:picChg chg="mod">
          <ac:chgData name="Antonio Osamu Katagiri Tanaka" userId="2c28225e-d492-4964-8551-1b0a3c65dda0" providerId="ADAL" clId="{5EE8C770-75CC-4847-8E2B-8445B03A6226}" dt="2020-11-23T17:46:03.313" v="714" actId="207"/>
          <ac:picMkLst>
            <pc:docMk/>
            <pc:sldMk cId="3059916426" sldId="301"/>
            <ac:picMk id="5" creationId="{9BB3CC34-BAEF-443E-BF76-32AB1B6F7F5F}"/>
          </ac:picMkLst>
        </pc:picChg>
        <pc:picChg chg="mod">
          <ac:chgData name="Antonio Osamu Katagiri Tanaka" userId="2c28225e-d492-4964-8551-1b0a3c65dda0" providerId="ADAL" clId="{5EE8C770-75CC-4847-8E2B-8445B03A6226}" dt="2020-11-23T17:46:03.313" v="714" actId="207"/>
          <ac:picMkLst>
            <pc:docMk/>
            <pc:sldMk cId="3059916426" sldId="301"/>
            <ac:picMk id="7" creationId="{8C44EDD5-C444-4298-AAD6-2D987C4DA289}"/>
          </ac:picMkLst>
        </pc:picChg>
        <pc:picChg chg="mod">
          <ac:chgData name="Antonio Osamu Katagiri Tanaka" userId="2c28225e-d492-4964-8551-1b0a3c65dda0" providerId="ADAL" clId="{5EE8C770-75CC-4847-8E2B-8445B03A6226}" dt="2020-11-23T17:46:03.313" v="714" actId="207"/>
          <ac:picMkLst>
            <pc:docMk/>
            <pc:sldMk cId="3059916426" sldId="301"/>
            <ac:picMk id="9" creationId="{29AEE0C6-D1B8-466D-A2ED-12B3C67C9D1F}"/>
          </ac:picMkLst>
        </pc:picChg>
        <pc:picChg chg="mod">
          <ac:chgData name="Antonio Osamu Katagiri Tanaka" userId="2c28225e-d492-4964-8551-1b0a3c65dda0" providerId="ADAL" clId="{5EE8C770-75CC-4847-8E2B-8445B03A6226}" dt="2020-11-23T17:46:03.313" v="714" actId="207"/>
          <ac:picMkLst>
            <pc:docMk/>
            <pc:sldMk cId="3059916426" sldId="301"/>
            <ac:picMk id="10" creationId="{7ADABA5A-3473-4204-8888-E38AF565491B}"/>
          </ac:picMkLst>
        </pc:picChg>
        <pc:picChg chg="del mod">
          <ac:chgData name="Antonio Osamu Katagiri Tanaka" userId="2c28225e-d492-4964-8551-1b0a3c65dda0" providerId="ADAL" clId="{5EE8C770-75CC-4847-8E2B-8445B03A6226}" dt="2020-11-23T17:46:06.052" v="715" actId="478"/>
          <ac:picMkLst>
            <pc:docMk/>
            <pc:sldMk cId="3059916426" sldId="301"/>
            <ac:picMk id="14" creationId="{43C92842-A215-4B6C-890F-BCB38ACAC1F7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8:38.995" v="2334" actId="1076"/>
        <pc:sldMkLst>
          <pc:docMk/>
          <pc:sldMk cId="3066905144" sldId="306"/>
        </pc:sldMkLst>
        <pc:spChg chg="mod">
          <ac:chgData name="Antonio Osamu Katagiri Tanaka" userId="2c28225e-d492-4964-8551-1b0a3c65dda0" providerId="ADAL" clId="{5EE8C770-75CC-4847-8E2B-8445B03A6226}" dt="2020-11-23T17:44:14.022" v="688" actId="207"/>
          <ac:spMkLst>
            <pc:docMk/>
            <pc:sldMk cId="3066905144" sldId="306"/>
            <ac:spMk id="4" creationId="{1369C11A-F0F7-491C-9D73-0EF086E18D12}"/>
          </ac:spMkLst>
        </pc:spChg>
        <pc:spChg chg="mod">
          <ac:chgData name="Antonio Osamu Katagiri Tanaka" userId="2c28225e-d492-4964-8551-1b0a3c65dda0" providerId="ADAL" clId="{5EE8C770-75CC-4847-8E2B-8445B03A6226}" dt="2020-11-23T17:44:19.827" v="691" actId="113"/>
          <ac:spMkLst>
            <pc:docMk/>
            <pc:sldMk cId="3066905144" sldId="306"/>
            <ac:spMk id="5" creationId="{8ADA9315-5A1D-4D3B-8161-46A1053375AC}"/>
          </ac:spMkLst>
        </pc:spChg>
        <pc:spChg chg="mod">
          <ac:chgData name="Antonio Osamu Katagiri Tanaka" userId="2c28225e-d492-4964-8551-1b0a3c65dda0" providerId="ADAL" clId="{5EE8C770-75CC-4847-8E2B-8445B03A6226}" dt="2020-11-23T21:38:38.995" v="2334" actId="1076"/>
          <ac:spMkLst>
            <pc:docMk/>
            <pc:sldMk cId="3066905144" sldId="306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7:44:14.022" v="688" actId="207"/>
          <ac:spMkLst>
            <pc:docMk/>
            <pc:sldMk cId="3066905144" sldId="306"/>
            <ac:spMk id="7" creationId="{5F8094AB-7E7E-4FE5-8329-27A6BB2D65F3}"/>
          </ac:spMkLst>
        </pc:spChg>
        <pc:spChg chg="mod">
          <ac:chgData name="Antonio Osamu Katagiri Tanaka" userId="2c28225e-d492-4964-8551-1b0a3c65dda0" providerId="ADAL" clId="{5EE8C770-75CC-4847-8E2B-8445B03A6226}" dt="2020-11-23T17:44:14.022" v="688" actId="207"/>
          <ac:spMkLst>
            <pc:docMk/>
            <pc:sldMk cId="3066905144" sldId="306"/>
            <ac:spMk id="8" creationId="{42330B66-E4F8-4C91-B5E0-8D7300461ECE}"/>
          </ac:spMkLst>
        </pc:spChg>
        <pc:spChg chg="mod">
          <ac:chgData name="Antonio Osamu Katagiri Tanaka" userId="2c28225e-d492-4964-8551-1b0a3c65dda0" providerId="ADAL" clId="{5EE8C770-75CC-4847-8E2B-8445B03A6226}" dt="2020-11-23T17:44:14.022" v="688" actId="207"/>
          <ac:spMkLst>
            <pc:docMk/>
            <pc:sldMk cId="3066905144" sldId="306"/>
            <ac:spMk id="9" creationId="{0DC6FD61-E556-426A-B4A4-835823939E70}"/>
          </ac:spMkLst>
        </pc:spChg>
        <pc:picChg chg="del">
          <ac:chgData name="Antonio Osamu Katagiri Tanaka" userId="2c28225e-d492-4964-8551-1b0a3c65dda0" providerId="ADAL" clId="{5EE8C770-75CC-4847-8E2B-8445B03A6226}" dt="2020-11-23T17:44:07.312" v="686" actId="478"/>
          <ac:picMkLst>
            <pc:docMk/>
            <pc:sldMk cId="3066905144" sldId="306"/>
            <ac:picMk id="10" creationId="{6AB30843-CD7E-4A3E-8796-8995D6B668EC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8:04.800" v="2331" actId="1076"/>
        <pc:sldMkLst>
          <pc:docMk/>
          <pc:sldMk cId="924995380" sldId="309"/>
        </pc:sldMkLst>
        <pc:spChg chg="mod">
          <ac:chgData name="Antonio Osamu Katagiri Tanaka" userId="2c28225e-d492-4964-8551-1b0a3c65dda0" providerId="ADAL" clId="{5EE8C770-75CC-4847-8E2B-8445B03A6226}" dt="2020-11-23T17:48:27.048" v="739" actId="113"/>
          <ac:spMkLst>
            <pc:docMk/>
            <pc:sldMk cId="924995380" sldId="309"/>
            <ac:spMk id="3" creationId="{406BB16B-198D-44EC-B0F5-8D8FF004226A}"/>
          </ac:spMkLst>
        </pc:spChg>
        <pc:spChg chg="mod">
          <ac:chgData name="Antonio Osamu Katagiri Tanaka" userId="2c28225e-d492-4964-8551-1b0a3c65dda0" providerId="ADAL" clId="{5EE8C770-75CC-4847-8E2B-8445B03A6226}" dt="2020-11-23T17:48:19.153" v="736" actId="207"/>
          <ac:spMkLst>
            <pc:docMk/>
            <pc:sldMk cId="924995380" sldId="309"/>
            <ac:spMk id="10" creationId="{1EAE2D87-F999-43A5-8F32-5F5F0A13F233}"/>
          </ac:spMkLst>
        </pc:spChg>
        <pc:spChg chg="mod">
          <ac:chgData name="Antonio Osamu Katagiri Tanaka" userId="2c28225e-d492-4964-8551-1b0a3c65dda0" providerId="ADAL" clId="{5EE8C770-75CC-4847-8E2B-8445B03A6226}" dt="2020-11-23T17:48:19.153" v="736" actId="207"/>
          <ac:spMkLst>
            <pc:docMk/>
            <pc:sldMk cId="924995380" sldId="309"/>
            <ac:spMk id="12" creationId="{FB0E9267-2C23-48C8-9C95-FAE8FAAB0741}"/>
          </ac:spMkLst>
        </pc:spChg>
        <pc:spChg chg="mod">
          <ac:chgData name="Antonio Osamu Katagiri Tanaka" userId="2c28225e-d492-4964-8551-1b0a3c65dda0" providerId="ADAL" clId="{5EE8C770-75CC-4847-8E2B-8445B03A6226}" dt="2020-11-23T21:38:04.800" v="2331" actId="1076"/>
          <ac:spMkLst>
            <pc:docMk/>
            <pc:sldMk cId="924995380" sldId="309"/>
            <ac:spMk id="14" creationId="{13F107D5-593F-44C3-942F-0DE14D49B47B}"/>
          </ac:spMkLst>
        </pc:spChg>
        <pc:spChg chg="mod">
          <ac:chgData name="Antonio Osamu Katagiri Tanaka" userId="2c28225e-d492-4964-8551-1b0a3c65dda0" providerId="ADAL" clId="{5EE8C770-75CC-4847-8E2B-8445B03A6226}" dt="2020-11-23T17:48:19.153" v="736" actId="207"/>
          <ac:spMkLst>
            <pc:docMk/>
            <pc:sldMk cId="924995380" sldId="309"/>
            <ac:spMk id="16" creationId="{83941588-E730-4DE1-9F55-6BFF98E57E81}"/>
          </ac:spMkLst>
        </pc:spChg>
        <pc:spChg chg="mod">
          <ac:chgData name="Antonio Osamu Katagiri Tanaka" userId="2c28225e-d492-4964-8551-1b0a3c65dda0" providerId="ADAL" clId="{5EE8C770-75CC-4847-8E2B-8445B03A6226}" dt="2020-11-23T17:48:19.153" v="736" actId="207"/>
          <ac:spMkLst>
            <pc:docMk/>
            <pc:sldMk cId="924995380" sldId="309"/>
            <ac:spMk id="17" creationId="{A56A3043-CBCF-4046-B8C5-5B14ED5951D8}"/>
          </ac:spMkLst>
        </pc:spChg>
        <pc:picChg chg="del">
          <ac:chgData name="Antonio Osamu Katagiri Tanaka" userId="2c28225e-d492-4964-8551-1b0a3c65dda0" providerId="ADAL" clId="{5EE8C770-75CC-4847-8E2B-8445B03A6226}" dt="2020-11-23T17:48:12.324" v="734" actId="478"/>
          <ac:picMkLst>
            <pc:docMk/>
            <pc:sldMk cId="924995380" sldId="309"/>
            <ac:picMk id="18" creationId="{F89E6CD2-FCDB-427E-B74D-86AC74C4FA6A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7:03:10.445" v="216" actId="478"/>
        <pc:sldMkLst>
          <pc:docMk/>
          <pc:sldMk cId="3842560658" sldId="312"/>
        </pc:sldMkLst>
        <pc:spChg chg="del">
          <ac:chgData name="Antonio Osamu Katagiri Tanaka" userId="2c28225e-d492-4964-8551-1b0a3c65dda0" providerId="ADAL" clId="{5EE8C770-75CC-4847-8E2B-8445B03A6226}" dt="2020-11-23T17:02:36.455" v="210" actId="478"/>
          <ac:spMkLst>
            <pc:docMk/>
            <pc:sldMk cId="3842560658" sldId="312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03:08.100" v="215" actId="207"/>
          <ac:spMkLst>
            <pc:docMk/>
            <pc:sldMk cId="3842560658" sldId="312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5EE8C770-75CC-4847-8E2B-8445B03A6226}" dt="2020-11-23T17:03:08.100" v="215" actId="207"/>
          <ac:spMkLst>
            <pc:docMk/>
            <pc:sldMk cId="3842560658" sldId="312"/>
            <ac:spMk id="6" creationId="{4C05D9E7-9F60-4F96-965F-3BC06164D92A}"/>
          </ac:spMkLst>
        </pc:spChg>
        <pc:picChg chg="del mod">
          <ac:chgData name="Antonio Osamu Katagiri Tanaka" userId="2c28225e-d492-4964-8551-1b0a3c65dda0" providerId="ADAL" clId="{5EE8C770-75CC-4847-8E2B-8445B03A6226}" dt="2020-11-23T17:03:10.445" v="216" actId="478"/>
          <ac:picMkLst>
            <pc:docMk/>
            <pc:sldMk cId="3842560658" sldId="312"/>
            <ac:picMk id="5" creationId="{E80A3786-ACCF-4CE5-990B-2C6478105EB8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7:15:10.349" v="315" actId="478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5EE8C770-75CC-4847-8E2B-8445B03A6226}" dt="2020-11-23T17:10:41.547" v="298" actId="403"/>
          <ac:spMkLst>
            <pc:docMk/>
            <pc:sldMk cId="3218358117" sldId="313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10:34.896" v="295" actId="207"/>
          <ac:spMkLst>
            <pc:docMk/>
            <pc:sldMk cId="3218358117" sldId="313"/>
            <ac:spMk id="4" creationId="{F9ED8BE6-F7AC-4FD8-8FA8-8C683A7C2F62}"/>
          </ac:spMkLst>
        </pc:spChg>
        <pc:spChg chg="add del">
          <ac:chgData name="Antonio Osamu Katagiri Tanaka" userId="2c28225e-d492-4964-8551-1b0a3c65dda0" providerId="ADAL" clId="{5EE8C770-75CC-4847-8E2B-8445B03A6226}" dt="2020-11-23T17:15:05.841" v="314" actId="22"/>
          <ac:spMkLst>
            <pc:docMk/>
            <pc:sldMk cId="3218358117" sldId="313"/>
            <ac:spMk id="6" creationId="{185A2D8E-D30B-4245-B574-3FC6EA873B96}"/>
          </ac:spMkLst>
        </pc:spChg>
        <pc:picChg chg="add del mod">
          <ac:chgData name="Antonio Osamu Katagiri Tanaka" userId="2c28225e-d492-4964-8551-1b0a3c65dda0" providerId="ADAL" clId="{5EE8C770-75CC-4847-8E2B-8445B03A6226}" dt="2020-11-23T17:15:10.349" v="315" actId="478"/>
          <ac:picMkLst>
            <pc:docMk/>
            <pc:sldMk cId="3218358117" sldId="313"/>
            <ac:picMk id="5" creationId="{E80A3786-ACCF-4CE5-990B-2C6478105EB8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9:49.390" v="2411" actId="1076"/>
        <pc:sldMkLst>
          <pc:docMk/>
          <pc:sldMk cId="834558015" sldId="314"/>
        </pc:sldMkLst>
        <pc:spChg chg="mod">
          <ac:chgData name="Antonio Osamu Katagiri Tanaka" userId="2c28225e-d492-4964-8551-1b0a3c65dda0" providerId="ADAL" clId="{5EE8C770-75CC-4847-8E2B-8445B03A6226}" dt="2020-11-23T17:08:11.903" v="267" actId="113"/>
          <ac:spMkLst>
            <pc:docMk/>
            <pc:sldMk cId="834558015" sldId="314"/>
            <ac:spMk id="4" creationId="{1FF80911-6DE7-4D2C-9DCA-862918FA4F77}"/>
          </ac:spMkLst>
        </pc:spChg>
        <pc:spChg chg="mod">
          <ac:chgData name="Antonio Osamu Katagiri Tanaka" userId="2c28225e-d492-4964-8551-1b0a3c65dda0" providerId="ADAL" clId="{5EE8C770-75CC-4847-8E2B-8445B03A6226}" dt="2020-11-23T21:49:49.390" v="2411" actId="1076"/>
          <ac:spMkLst>
            <pc:docMk/>
            <pc:sldMk cId="834558015" sldId="314"/>
            <ac:spMk id="5" creationId="{409A95C7-3B98-4DC4-851B-FFD8FD02A24E}"/>
          </ac:spMkLst>
        </pc:spChg>
        <pc:spChg chg="mod">
          <ac:chgData name="Antonio Osamu Katagiri Tanaka" userId="2c28225e-d492-4964-8551-1b0a3c65dda0" providerId="ADAL" clId="{5EE8C770-75CC-4847-8E2B-8445B03A6226}" dt="2020-11-23T18:34:00.138" v="943" actId="207"/>
          <ac:spMkLst>
            <pc:docMk/>
            <pc:sldMk cId="834558015" sldId="314"/>
            <ac:spMk id="10" creationId="{6931B4A3-9BB4-4C4C-B845-626664B747A2}"/>
          </ac:spMkLst>
        </pc:spChg>
        <pc:spChg chg="mod">
          <ac:chgData name="Antonio Osamu Katagiri Tanaka" userId="2c28225e-d492-4964-8551-1b0a3c65dda0" providerId="ADAL" clId="{5EE8C770-75CC-4847-8E2B-8445B03A6226}" dt="2020-11-23T18:33:56.117" v="942" actId="207"/>
          <ac:spMkLst>
            <pc:docMk/>
            <pc:sldMk cId="834558015" sldId="314"/>
            <ac:spMk id="11" creationId="{CEF44348-0C45-4A0C-9D93-8BC1CE190CC4}"/>
          </ac:spMkLst>
        </pc:spChg>
        <pc:spChg chg="mod">
          <ac:chgData name="Antonio Osamu Katagiri Tanaka" userId="2c28225e-d492-4964-8551-1b0a3c65dda0" providerId="ADAL" clId="{5EE8C770-75CC-4847-8E2B-8445B03A6226}" dt="2020-11-23T18:34:09.282" v="944" actId="207"/>
          <ac:spMkLst>
            <pc:docMk/>
            <pc:sldMk cId="834558015" sldId="314"/>
            <ac:spMk id="12" creationId="{44019BDA-4F10-4143-8F19-5DFCB131B4E2}"/>
          </ac:spMkLst>
        </pc:spChg>
        <pc:spChg chg="mod">
          <ac:chgData name="Antonio Osamu Katagiri Tanaka" userId="2c28225e-d492-4964-8551-1b0a3c65dda0" providerId="ADAL" clId="{5EE8C770-75CC-4847-8E2B-8445B03A6226}" dt="2020-11-23T17:08:02.798" v="265" actId="207"/>
          <ac:spMkLst>
            <pc:docMk/>
            <pc:sldMk cId="834558015" sldId="314"/>
            <ac:spMk id="14" creationId="{C5DFF39D-1D6A-4B68-92EE-7212AD039CF4}"/>
          </ac:spMkLst>
        </pc:spChg>
        <pc:spChg chg="mod">
          <ac:chgData name="Antonio Osamu Katagiri Tanaka" userId="2c28225e-d492-4964-8551-1b0a3c65dda0" providerId="ADAL" clId="{5EE8C770-75CC-4847-8E2B-8445B03A6226}" dt="2020-11-23T18:33:50.695" v="941" actId="207"/>
          <ac:spMkLst>
            <pc:docMk/>
            <pc:sldMk cId="834558015" sldId="314"/>
            <ac:spMk id="17" creationId="{D54ACEA5-BB88-4F3B-8747-8FCA174E48CE}"/>
          </ac:spMkLst>
        </pc:spChg>
        <pc:spChg chg="mod">
          <ac:chgData name="Antonio Osamu Katagiri Tanaka" userId="2c28225e-d492-4964-8551-1b0a3c65dda0" providerId="ADAL" clId="{5EE8C770-75CC-4847-8E2B-8445B03A6226}" dt="2020-11-23T17:08:02.798" v="265" actId="207"/>
          <ac:spMkLst>
            <pc:docMk/>
            <pc:sldMk cId="834558015" sldId="314"/>
            <ac:spMk id="21" creationId="{C234326B-F999-4AA5-A02F-D96B8887BF47}"/>
          </ac:spMkLst>
        </pc:spChg>
        <pc:picChg chg="mod">
          <ac:chgData name="Antonio Osamu Katagiri Tanaka" userId="2c28225e-d492-4964-8551-1b0a3c65dda0" providerId="ADAL" clId="{5EE8C770-75CC-4847-8E2B-8445B03A6226}" dt="2020-11-23T17:08:02.798" v="265" actId="207"/>
          <ac:picMkLst>
            <pc:docMk/>
            <pc:sldMk cId="834558015" sldId="314"/>
            <ac:picMk id="2" creationId="{02445280-97A7-4AB7-A5EE-CD79820787A7}"/>
          </ac:picMkLst>
        </pc:picChg>
        <pc:picChg chg="mod">
          <ac:chgData name="Antonio Osamu Katagiri Tanaka" userId="2c28225e-d492-4964-8551-1b0a3c65dda0" providerId="ADAL" clId="{5EE8C770-75CC-4847-8E2B-8445B03A6226}" dt="2020-11-23T17:08:02.798" v="265" actId="207"/>
          <ac:picMkLst>
            <pc:docMk/>
            <pc:sldMk cId="834558015" sldId="314"/>
            <ac:picMk id="6" creationId="{55C361BE-8A9D-4ADF-A97B-48DBB1187E16}"/>
          </ac:picMkLst>
        </pc:picChg>
        <pc:picChg chg="mod">
          <ac:chgData name="Antonio Osamu Katagiri Tanaka" userId="2c28225e-d492-4964-8551-1b0a3c65dda0" providerId="ADAL" clId="{5EE8C770-75CC-4847-8E2B-8445B03A6226}" dt="2020-11-23T17:08:02.798" v="265" actId="207"/>
          <ac:picMkLst>
            <pc:docMk/>
            <pc:sldMk cId="834558015" sldId="314"/>
            <ac:picMk id="7" creationId="{1D76F223-D568-42C3-BA25-5027D35A3DE2}"/>
          </ac:picMkLst>
        </pc:picChg>
        <pc:picChg chg="del mod">
          <ac:chgData name="Antonio Osamu Katagiri Tanaka" userId="2c28225e-d492-4964-8551-1b0a3c65dda0" providerId="ADAL" clId="{5EE8C770-75CC-4847-8E2B-8445B03A6226}" dt="2020-11-23T17:09:08.895" v="274" actId="478"/>
          <ac:picMkLst>
            <pc:docMk/>
            <pc:sldMk cId="834558015" sldId="314"/>
            <ac:picMk id="15" creationId="{BAEDED6C-F743-4EF9-B1FF-92162C3024B2}"/>
          </ac:picMkLst>
        </pc:picChg>
        <pc:cxnChg chg="mod">
          <ac:chgData name="Antonio Osamu Katagiri Tanaka" userId="2c28225e-d492-4964-8551-1b0a3c65dda0" providerId="ADAL" clId="{5EE8C770-75CC-4847-8E2B-8445B03A6226}" dt="2020-11-23T17:08:02.798" v="265" actId="207"/>
          <ac:cxnSpMkLst>
            <pc:docMk/>
            <pc:sldMk cId="834558015" sldId="314"/>
            <ac:cxnSpMk id="8" creationId="{AA28C6A2-8803-47EA-96CC-558BC9885D42}"/>
          </ac:cxnSpMkLst>
        </pc:cxnChg>
        <pc:cxnChg chg="mod">
          <ac:chgData name="Antonio Osamu Katagiri Tanaka" userId="2c28225e-d492-4964-8551-1b0a3c65dda0" providerId="ADAL" clId="{5EE8C770-75CC-4847-8E2B-8445B03A6226}" dt="2020-11-23T17:08:02.798" v="265" actId="207"/>
          <ac:cxnSpMkLst>
            <pc:docMk/>
            <pc:sldMk cId="834558015" sldId="314"/>
            <ac:cxnSpMk id="9" creationId="{7DE0A221-7FC6-4AD3-8BF5-A5A856579EA6}"/>
          </ac:cxnSpMkLst>
        </pc:cxnChg>
      </pc:sldChg>
      <pc:sldChg chg="addSp delSp modSp mod">
        <pc:chgData name="Antonio Osamu Katagiri Tanaka" userId="2c28225e-d492-4964-8551-1b0a3c65dda0" providerId="ADAL" clId="{5EE8C770-75CC-4847-8E2B-8445B03A6226}" dt="2020-11-23T21:49:06.251" v="2404" actId="1076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5EE8C770-75CC-4847-8E2B-8445B03A6226}" dt="2020-11-23T17:10:27.651" v="293" actId="113"/>
          <ac:spMkLst>
            <pc:docMk/>
            <pc:sldMk cId="1677070188" sldId="315"/>
            <ac:spMk id="4" creationId="{3090AAAC-872B-46D5-BF5A-525FA8B11F7E}"/>
          </ac:spMkLst>
        </pc:spChg>
        <pc:spChg chg="mod">
          <ac:chgData name="Antonio Osamu Katagiri Tanaka" userId="2c28225e-d492-4964-8551-1b0a3c65dda0" providerId="ADAL" clId="{5EE8C770-75CC-4847-8E2B-8445B03A6226}" dt="2020-11-23T21:49:06.251" v="2404" actId="1076"/>
          <ac:spMkLst>
            <pc:docMk/>
            <pc:sldMk cId="1677070188" sldId="315"/>
            <ac:spMk id="5" creationId="{9E92886C-45A0-46CB-96AA-0E9F182B98E4}"/>
          </ac:spMkLst>
        </pc:spChg>
        <pc:spChg chg="mod">
          <ac:chgData name="Antonio Osamu Katagiri Tanaka" userId="2c28225e-d492-4964-8551-1b0a3c65dda0" providerId="ADAL" clId="{5EE8C770-75CC-4847-8E2B-8445B03A6226}" dt="2020-11-23T19:11:12.517" v="1506" actId="207"/>
          <ac:spMkLst>
            <pc:docMk/>
            <pc:sldMk cId="1677070188" sldId="315"/>
            <ac:spMk id="6" creationId="{5AE62BE7-B36A-4FE5-9FB7-C222D5776187}"/>
          </ac:spMkLst>
        </pc:spChg>
        <pc:spChg chg="mod">
          <ac:chgData name="Antonio Osamu Katagiri Tanaka" userId="2c28225e-d492-4964-8551-1b0a3c65dda0" providerId="ADAL" clId="{5EE8C770-75CC-4847-8E2B-8445B03A6226}" dt="2020-11-23T17:10:11.581" v="288" actId="207"/>
          <ac:spMkLst>
            <pc:docMk/>
            <pc:sldMk cId="1677070188" sldId="315"/>
            <ac:spMk id="7" creationId="{CCEDDF15-36E3-4552-9E69-12EDC92F9C21}"/>
          </ac:spMkLst>
        </pc:spChg>
        <pc:spChg chg="mod">
          <ac:chgData name="Antonio Osamu Katagiri Tanaka" userId="2c28225e-d492-4964-8551-1b0a3c65dda0" providerId="ADAL" clId="{5EE8C770-75CC-4847-8E2B-8445B03A6226}" dt="2020-11-23T17:10:11.581" v="288" actId="207"/>
          <ac:spMkLst>
            <pc:docMk/>
            <pc:sldMk cId="1677070188" sldId="315"/>
            <ac:spMk id="9" creationId="{A1965E2C-272A-4F3E-BA5C-0F00468BDBA3}"/>
          </ac:spMkLst>
        </pc:spChg>
        <pc:spChg chg="mod">
          <ac:chgData name="Antonio Osamu Katagiri Tanaka" userId="2c28225e-d492-4964-8551-1b0a3c65dda0" providerId="ADAL" clId="{5EE8C770-75CC-4847-8E2B-8445B03A6226}" dt="2020-11-23T17:10:11.581" v="288" actId="207"/>
          <ac:spMkLst>
            <pc:docMk/>
            <pc:sldMk cId="1677070188" sldId="315"/>
            <ac:spMk id="10" creationId="{8BD4652D-FDD5-4F4C-A90C-80BE3CDD366B}"/>
          </ac:spMkLst>
        </pc:spChg>
        <pc:spChg chg="mod">
          <ac:chgData name="Antonio Osamu Katagiri Tanaka" userId="2c28225e-d492-4964-8551-1b0a3c65dda0" providerId="ADAL" clId="{5EE8C770-75CC-4847-8E2B-8445B03A6226}" dt="2020-11-23T19:19:17.950" v="1638" actId="14100"/>
          <ac:spMkLst>
            <pc:docMk/>
            <pc:sldMk cId="1677070188" sldId="315"/>
            <ac:spMk id="15" creationId="{D65F7FC1-4894-4870-9D3E-9100303F2428}"/>
          </ac:spMkLst>
        </pc:spChg>
        <pc:picChg chg="mod">
          <ac:chgData name="Antonio Osamu Katagiri Tanaka" userId="2c28225e-d492-4964-8551-1b0a3c65dda0" providerId="ADAL" clId="{5EE8C770-75CC-4847-8E2B-8445B03A6226}" dt="2020-11-23T17:10:11.581" v="288" actId="207"/>
          <ac:picMkLst>
            <pc:docMk/>
            <pc:sldMk cId="1677070188" sldId="315"/>
            <ac:picMk id="8" creationId="{F8C1B0A0-5F02-474B-A0B7-434B98F8530A}"/>
          </ac:picMkLst>
        </pc:picChg>
        <pc:picChg chg="add del mod">
          <ac:chgData name="Antonio Osamu Katagiri Tanaka" userId="2c28225e-d492-4964-8551-1b0a3c65dda0" providerId="ADAL" clId="{5EE8C770-75CC-4847-8E2B-8445B03A6226}" dt="2020-11-23T17:11:57.425" v="312" actId="478"/>
          <ac:picMkLst>
            <pc:docMk/>
            <pc:sldMk cId="1677070188" sldId="315"/>
            <ac:picMk id="13" creationId="{5D91440E-988A-45A1-B779-6B19A04DE53C}"/>
          </ac:picMkLst>
        </pc:picChg>
        <pc:cxnChg chg="mod">
          <ac:chgData name="Antonio Osamu Katagiri Tanaka" userId="2c28225e-d492-4964-8551-1b0a3c65dda0" providerId="ADAL" clId="{5EE8C770-75CC-4847-8E2B-8445B03A6226}" dt="2020-11-23T19:11:54.992" v="1511" actId="692"/>
          <ac:cxnSpMkLst>
            <pc:docMk/>
            <pc:sldMk cId="1677070188" sldId="315"/>
            <ac:cxnSpMk id="11" creationId="{CFD9C6FC-9702-4FF9-A68C-F0157237FD35}"/>
          </ac:cxnSpMkLst>
        </pc:cxnChg>
        <pc:cxnChg chg="mod">
          <ac:chgData name="Antonio Osamu Katagiri Tanaka" userId="2c28225e-d492-4964-8551-1b0a3c65dda0" providerId="ADAL" clId="{5EE8C770-75CC-4847-8E2B-8445B03A6226}" dt="2020-11-23T19:11:54.992" v="1511" actId="692"/>
          <ac:cxnSpMkLst>
            <pc:docMk/>
            <pc:sldMk cId="1677070188" sldId="315"/>
            <ac:cxnSpMk id="12" creationId="{5E024287-3FE2-447C-8725-87BAFF046986}"/>
          </ac:cxnSpMkLst>
        </pc:cxnChg>
      </pc:sldChg>
      <pc:sldChg chg="modSp mod">
        <pc:chgData name="Antonio Osamu Katagiri Tanaka" userId="2c28225e-d492-4964-8551-1b0a3c65dda0" providerId="ADAL" clId="{5EE8C770-75CC-4847-8E2B-8445B03A6226}" dt="2020-11-23T21:47:50.714" v="2402" actId="1076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5EE8C770-75CC-4847-8E2B-8445B03A6226}" dt="2020-11-23T17:11:03.841" v="302" actId="207"/>
          <ac:spMkLst>
            <pc:docMk/>
            <pc:sldMk cId="2465269886" sldId="316"/>
            <ac:spMk id="4" creationId="{ED2AFA49-4C50-465A-8E9B-5C7814C1FA50}"/>
          </ac:spMkLst>
        </pc:spChg>
        <pc:spChg chg="mod">
          <ac:chgData name="Antonio Osamu Katagiri Tanaka" userId="2c28225e-d492-4964-8551-1b0a3c65dda0" providerId="ADAL" clId="{5EE8C770-75CC-4847-8E2B-8445B03A6226}" dt="2020-11-23T21:47:50.714" v="2402" actId="1076"/>
          <ac:spMkLst>
            <pc:docMk/>
            <pc:sldMk cId="2465269886" sldId="316"/>
            <ac:spMk id="5" creationId="{BD80BE9D-4F2C-46F1-855C-39327CA517B9}"/>
          </ac:spMkLst>
        </pc:spChg>
        <pc:spChg chg="mod">
          <ac:chgData name="Antonio Osamu Katagiri Tanaka" userId="2c28225e-d492-4964-8551-1b0a3c65dda0" providerId="ADAL" clId="{5EE8C770-75CC-4847-8E2B-8445B03A6226}" dt="2020-11-23T19:21:09.543" v="1654" actId="207"/>
          <ac:spMkLst>
            <pc:docMk/>
            <pc:sldMk cId="2465269886" sldId="316"/>
            <ac:spMk id="6" creationId="{8C93FB26-EB9E-4624-8422-BFB28A3FB662}"/>
          </ac:spMkLst>
        </pc:spChg>
      </pc:sldChg>
      <pc:sldChg chg="delSp modSp mod">
        <pc:chgData name="Antonio Osamu Katagiri Tanaka" userId="2c28225e-d492-4964-8551-1b0a3c65dda0" providerId="ADAL" clId="{5EE8C770-75CC-4847-8E2B-8445B03A6226}" dt="2020-11-23T21:38:51.016" v="2335" actId="1076"/>
        <pc:sldMkLst>
          <pc:docMk/>
          <pc:sldMk cId="1141704022" sldId="321"/>
        </pc:sldMkLst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" creationId="{3FEB9824-8037-4DE6-BE54-F11760BED3E4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4" creationId="{23CA3BA7-A896-4052-9466-999A4F333A5D}"/>
          </ac:spMkLst>
        </pc:spChg>
        <pc:spChg chg="mod">
          <ac:chgData name="Antonio Osamu Katagiri Tanaka" userId="2c28225e-d492-4964-8551-1b0a3c65dda0" providerId="ADAL" clId="{5EE8C770-75CC-4847-8E2B-8445B03A6226}" dt="2020-11-23T17:43:59.549" v="685" actId="113"/>
          <ac:spMkLst>
            <pc:docMk/>
            <pc:sldMk cId="1141704022" sldId="321"/>
            <ac:spMk id="5" creationId="{88A928E9-6F73-4504-A10D-1795B4AFF489}"/>
          </ac:spMkLst>
        </pc:spChg>
        <pc:spChg chg="mod">
          <ac:chgData name="Antonio Osamu Katagiri Tanaka" userId="2c28225e-d492-4964-8551-1b0a3c65dda0" providerId="ADAL" clId="{5EE8C770-75CC-4847-8E2B-8445B03A6226}" dt="2020-11-23T21:38:51.016" v="2335" actId="1076"/>
          <ac:spMkLst>
            <pc:docMk/>
            <pc:sldMk cId="1141704022" sldId="321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13" creationId="{2A08228E-B1D1-402D-8DB7-2A44983FD70B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19" creationId="{ABB07E1D-2D5C-44BB-A104-45F5D0F62135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0" creationId="{A373DD3D-564E-4DF7-9C4B-E8088A54F06E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1" creationId="{0CEE1CA5-8356-41C0-BB80-CF7528B649CE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2" creationId="{CCDC5DFC-7B67-4766-8BBD-B1CB2A18AC98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6" creationId="{648EEA09-4DD6-4AF7-BC7D-F905E78B1443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7" creationId="{74619E5A-F40B-46E2-B4CB-148DD8F533C3}"/>
          </ac:spMkLst>
        </pc:spChg>
        <pc:picChg chg="del">
          <ac:chgData name="Antonio Osamu Katagiri Tanaka" userId="2c28225e-d492-4964-8551-1b0a3c65dda0" providerId="ADAL" clId="{5EE8C770-75CC-4847-8E2B-8445B03A6226}" dt="2020-11-23T17:43:47.196" v="680" actId="478"/>
          <ac:picMkLst>
            <pc:docMk/>
            <pc:sldMk cId="1141704022" sldId="321"/>
            <ac:picMk id="23" creationId="{CBBDD392-302A-432A-A80E-05E09FF3D5C7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44:56.655" v="702" actId="113"/>
        <pc:sldMkLst>
          <pc:docMk/>
          <pc:sldMk cId="3121965920" sldId="323"/>
        </pc:sldMkLst>
        <pc:spChg chg="mod">
          <ac:chgData name="Antonio Osamu Katagiri Tanaka" userId="2c28225e-d492-4964-8551-1b0a3c65dda0" providerId="ADAL" clId="{5EE8C770-75CC-4847-8E2B-8445B03A6226}" dt="2020-11-23T17:44:56.655" v="702" actId="113"/>
          <ac:spMkLst>
            <pc:docMk/>
            <pc:sldMk cId="3121965920" sldId="323"/>
            <ac:spMk id="2" creationId="{DC0C351B-7C09-4909-85D6-BE54EE05F474}"/>
          </ac:spMkLst>
        </pc:spChg>
        <pc:picChg chg="del">
          <ac:chgData name="Antonio Osamu Katagiri Tanaka" userId="2c28225e-d492-4964-8551-1b0a3c65dda0" providerId="ADAL" clId="{5EE8C770-75CC-4847-8E2B-8445B03A6226}" dt="2020-11-23T17:44:49.593" v="698" actId="478"/>
          <ac:picMkLst>
            <pc:docMk/>
            <pc:sldMk cId="3121965920" sldId="323"/>
            <ac:picMk id="4" creationId="{E7F64C55-99DE-432E-9C84-623672B594F7}"/>
          </ac:picMkLst>
        </pc:picChg>
        <pc:picChg chg="mod">
          <ac:chgData name="Antonio Osamu Katagiri Tanaka" userId="2c28225e-d492-4964-8551-1b0a3c65dda0" providerId="ADAL" clId="{5EE8C770-75CC-4847-8E2B-8445B03A6226}" dt="2020-11-23T17:44:51.959" v="699" actId="2711"/>
          <ac:picMkLst>
            <pc:docMk/>
            <pc:sldMk cId="3121965920" sldId="323"/>
            <ac:picMk id="4100" creationId="{65680C02-D209-4825-9AF1-1FA30BE73A0D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45:56.713" v="712" actId="113"/>
        <pc:sldMkLst>
          <pc:docMk/>
          <pc:sldMk cId="3639694452" sldId="324"/>
        </pc:sldMkLst>
        <pc:spChg chg="mod">
          <ac:chgData name="Antonio Osamu Katagiri Tanaka" userId="2c28225e-d492-4964-8551-1b0a3c65dda0" providerId="ADAL" clId="{5EE8C770-75CC-4847-8E2B-8445B03A6226}" dt="2020-11-23T17:45:56.713" v="712" actId="113"/>
          <ac:spMkLst>
            <pc:docMk/>
            <pc:sldMk cId="3639694452" sldId="324"/>
            <ac:spMk id="2" creationId="{FC3B42C7-5304-4A3D-BB19-C0D0C4B1F5CD}"/>
          </ac:spMkLst>
        </pc:spChg>
        <pc:spChg chg="mod">
          <ac:chgData name="Antonio Osamu Katagiri Tanaka" userId="2c28225e-d492-4964-8551-1b0a3c65dda0" providerId="ADAL" clId="{5EE8C770-75CC-4847-8E2B-8445B03A6226}" dt="2020-11-23T17:45:51.570" v="709" actId="207"/>
          <ac:spMkLst>
            <pc:docMk/>
            <pc:sldMk cId="3639694452" sldId="324"/>
            <ac:spMk id="5" creationId="{B32CD361-6CE8-4AA9-A6C0-26199F1BA1BF}"/>
          </ac:spMkLst>
        </pc:spChg>
        <pc:spChg chg="mod">
          <ac:chgData name="Antonio Osamu Katagiri Tanaka" userId="2c28225e-d492-4964-8551-1b0a3c65dda0" providerId="ADAL" clId="{5EE8C770-75CC-4847-8E2B-8445B03A6226}" dt="2020-11-23T17:45:51.570" v="709" actId="207"/>
          <ac:spMkLst>
            <pc:docMk/>
            <pc:sldMk cId="3639694452" sldId="324"/>
            <ac:spMk id="6" creationId="{5DE9BF2B-2D5B-4A35-AC6A-FD948002A232}"/>
          </ac:spMkLst>
        </pc:spChg>
        <pc:picChg chg="mod">
          <ac:chgData name="Antonio Osamu Katagiri Tanaka" userId="2c28225e-d492-4964-8551-1b0a3c65dda0" providerId="ADAL" clId="{5EE8C770-75CC-4847-8E2B-8445B03A6226}" dt="2020-11-23T17:45:51.570" v="709" actId="207"/>
          <ac:picMkLst>
            <pc:docMk/>
            <pc:sldMk cId="3639694452" sldId="324"/>
            <ac:picMk id="3" creationId="{614A9659-6181-4029-BC10-CCD89EDDEE8C}"/>
          </ac:picMkLst>
        </pc:picChg>
        <pc:picChg chg="del">
          <ac:chgData name="Antonio Osamu Katagiri Tanaka" userId="2c28225e-d492-4964-8551-1b0a3c65dda0" providerId="ADAL" clId="{5EE8C770-75CC-4847-8E2B-8445B03A6226}" dt="2020-11-23T17:45:37.852" v="707" actId="478"/>
          <ac:picMkLst>
            <pc:docMk/>
            <pc:sldMk cId="3639694452" sldId="324"/>
            <ac:picMk id="7" creationId="{A41121EF-B390-4B4F-8801-B5D198EC0004}"/>
          </ac:picMkLst>
        </pc:picChg>
        <pc:picChg chg="mod">
          <ac:chgData name="Antonio Osamu Katagiri Tanaka" userId="2c28225e-d492-4964-8551-1b0a3c65dda0" providerId="ADAL" clId="{5EE8C770-75CC-4847-8E2B-8445B03A6226}" dt="2020-11-23T17:45:51.570" v="709" actId="207"/>
          <ac:picMkLst>
            <pc:docMk/>
            <pc:sldMk cId="3639694452" sldId="324"/>
            <ac:picMk id="11268" creationId="{EB19A772-1A8C-45CB-957C-6FEC994D44CF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45:31.305" v="706" actId="255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5EE8C770-75CC-4847-8E2B-8445B03A6226}" dt="2020-11-23T17:45:31.305" v="706" actId="255"/>
          <ac:spMkLst>
            <pc:docMk/>
            <pc:sldMk cId="2671330162" sldId="326"/>
            <ac:spMk id="2" creationId="{5DB9BFE7-AE55-4CA7-A374-22E243AB29A5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55" creationId="{706B3048-BBBB-480B-8FA9-C983947B0D1E}"/>
          </ac:spMkLst>
        </pc:spChg>
        <pc:picChg chg="del">
          <ac:chgData name="Antonio Osamu Katagiri Tanaka" userId="2c28225e-d492-4964-8551-1b0a3c65dda0" providerId="ADAL" clId="{5EE8C770-75CC-4847-8E2B-8445B03A6226}" dt="2020-11-23T17:45:04.094" v="703" actId="478"/>
          <ac:picMkLst>
            <pc:docMk/>
            <pc:sldMk cId="2671330162" sldId="326"/>
            <ac:picMk id="21" creationId="{7F19A1A2-CD21-4111-B6BC-3FCC2C36A767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6:46.041" v="2393" actId="1076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5EE8C770-75CC-4847-8E2B-8445B03A6226}" dt="2020-11-23T21:46:46.041" v="2393" actId="1076"/>
          <ac:spMkLst>
            <pc:docMk/>
            <pc:sldMk cId="2979880692" sldId="327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7:17:02.975" v="339" actId="207"/>
          <ac:spMkLst>
            <pc:docMk/>
            <pc:sldMk cId="2979880692" sldId="327"/>
            <ac:spMk id="13" creationId="{490CCF5F-4E93-4508-9967-529E6A8A0F2A}"/>
          </ac:spMkLst>
        </pc:spChg>
        <pc:spChg chg="mod">
          <ac:chgData name="Antonio Osamu Katagiri Tanaka" userId="2c28225e-d492-4964-8551-1b0a3c65dda0" providerId="ADAL" clId="{5EE8C770-75CC-4847-8E2B-8445B03A6226}" dt="2020-11-23T19:24:26.902" v="1718" actId="207"/>
          <ac:spMkLst>
            <pc:docMk/>
            <pc:sldMk cId="2979880692" sldId="327"/>
            <ac:spMk id="14" creationId="{B1FDEF3E-1872-41D3-A841-FBE14801F476}"/>
          </ac:spMkLst>
        </pc:spChg>
        <pc:spChg chg="mod">
          <ac:chgData name="Antonio Osamu Katagiri Tanaka" userId="2c28225e-d492-4964-8551-1b0a3c65dda0" providerId="ADAL" clId="{5EE8C770-75CC-4847-8E2B-8445B03A6226}" dt="2020-11-23T17:17:25.304" v="343" actId="1076"/>
          <ac:spMkLst>
            <pc:docMk/>
            <pc:sldMk cId="2979880692" sldId="327"/>
            <ac:spMk id="16" creationId="{78E5D86C-6C3F-4631-873C-A887740015FA}"/>
          </ac:spMkLst>
        </pc:spChg>
        <pc:spChg chg="mod">
          <ac:chgData name="Antonio Osamu Katagiri Tanaka" userId="2c28225e-d492-4964-8551-1b0a3c65dda0" providerId="ADAL" clId="{5EE8C770-75CC-4847-8E2B-8445B03A6226}" dt="2020-11-23T17:17:02.975" v="339" actId="207"/>
          <ac:spMkLst>
            <pc:docMk/>
            <pc:sldMk cId="2979880692" sldId="327"/>
            <ac:spMk id="17" creationId="{20121CCB-EB6C-4AC1-88CB-7254310AF1EE}"/>
          </ac:spMkLst>
        </pc:spChg>
        <pc:spChg chg="mod">
          <ac:chgData name="Antonio Osamu Katagiri Tanaka" userId="2c28225e-d492-4964-8551-1b0a3c65dda0" providerId="ADAL" clId="{5EE8C770-75CC-4847-8E2B-8445B03A6226}" dt="2020-11-23T17:17:14.319" v="342" actId="403"/>
          <ac:spMkLst>
            <pc:docMk/>
            <pc:sldMk cId="2979880692" sldId="327"/>
            <ac:spMk id="20" creationId="{37F293FB-65D3-4F57-8536-1B029349148E}"/>
          </ac:spMkLst>
        </pc:spChg>
        <pc:picChg chg="del">
          <ac:chgData name="Antonio Osamu Katagiri Tanaka" userId="2c28225e-d492-4964-8551-1b0a3c65dda0" providerId="ADAL" clId="{5EE8C770-75CC-4847-8E2B-8445B03A6226}" dt="2020-11-23T17:16:57.215" v="337" actId="478"/>
          <ac:picMkLst>
            <pc:docMk/>
            <pc:sldMk cId="2979880692" sldId="327"/>
            <ac:picMk id="22" creationId="{34C12600-02F4-4E9B-A696-65C29210F97A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6:35.419" v="2391" actId="1076"/>
        <pc:sldMkLst>
          <pc:docMk/>
          <pc:sldMk cId="106453707" sldId="329"/>
        </pc:sldMkLst>
        <pc:spChg chg="del mod">
          <ac:chgData name="Antonio Osamu Katagiri Tanaka" userId="2c28225e-d492-4964-8551-1b0a3c65dda0" providerId="ADAL" clId="{5EE8C770-75CC-4847-8E2B-8445B03A6226}" dt="2020-11-23T19:25:16.726" v="1721" actId="478"/>
          <ac:spMkLst>
            <pc:docMk/>
            <pc:sldMk cId="106453707" sldId="329"/>
            <ac:spMk id="2" creationId="{CE19EE2E-A6BA-459D-9917-6FB9C8BC91FA}"/>
          </ac:spMkLst>
        </pc:spChg>
        <pc:spChg chg="mod">
          <ac:chgData name="Antonio Osamu Katagiri Tanaka" userId="2c28225e-d492-4964-8551-1b0a3c65dda0" providerId="ADAL" clId="{5EE8C770-75CC-4847-8E2B-8445B03A6226}" dt="2020-11-23T19:26:55.742" v="1757" actId="1035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5EE8C770-75CC-4847-8E2B-8445B03A6226}" dt="2020-11-23T19:27:30.828" v="1827" actId="1076"/>
          <ac:spMkLst>
            <pc:docMk/>
            <pc:sldMk cId="106453707" sldId="329"/>
            <ac:spMk id="5" creationId="{2F31BF2B-058A-4806-A880-43CC1B84114D}"/>
          </ac:spMkLst>
        </pc:spChg>
        <pc:spChg chg="mod">
          <ac:chgData name="Antonio Osamu Katagiri Tanaka" userId="2c28225e-d492-4964-8551-1b0a3c65dda0" providerId="ADAL" clId="{5EE8C770-75CC-4847-8E2B-8445B03A6226}" dt="2020-11-23T21:46:35.419" v="2391" actId="1076"/>
          <ac:spMkLst>
            <pc:docMk/>
            <pc:sldMk cId="106453707" sldId="329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9:28:03.200" v="1855" actId="1036"/>
          <ac:spMkLst>
            <pc:docMk/>
            <pc:sldMk cId="106453707" sldId="329"/>
            <ac:spMk id="9" creationId="{52638DC6-92C6-4BEA-940F-E322BBC28D93}"/>
          </ac:spMkLst>
        </pc:spChg>
        <pc:spChg chg="del mod">
          <ac:chgData name="Antonio Osamu Katagiri Tanaka" userId="2c28225e-d492-4964-8551-1b0a3c65dda0" providerId="ADAL" clId="{5EE8C770-75CC-4847-8E2B-8445B03A6226}" dt="2020-11-23T19:25:44.139" v="1726" actId="478"/>
          <ac:spMkLst>
            <pc:docMk/>
            <pc:sldMk cId="106453707" sldId="329"/>
            <ac:spMk id="10" creationId="{53AFBA10-8B2C-4F6D-BBB8-3DEBDC7F8BD7}"/>
          </ac:spMkLst>
        </pc:spChg>
        <pc:spChg chg="mod">
          <ac:chgData name="Antonio Osamu Katagiri Tanaka" userId="2c28225e-d492-4964-8551-1b0a3c65dda0" providerId="ADAL" clId="{5EE8C770-75CC-4847-8E2B-8445B03A6226}" dt="2020-11-23T17:18:00.190" v="352" actId="113"/>
          <ac:spMkLst>
            <pc:docMk/>
            <pc:sldMk cId="106453707" sldId="329"/>
            <ac:spMk id="11" creationId="{BD810B4C-D71D-4BE1-B827-0EA3E575E305}"/>
          </ac:spMkLst>
        </pc:spChg>
        <pc:spChg chg="mod">
          <ac:chgData name="Antonio Osamu Katagiri Tanaka" userId="2c28225e-d492-4964-8551-1b0a3c65dda0" providerId="ADAL" clId="{5EE8C770-75CC-4847-8E2B-8445B03A6226}" dt="2020-11-23T19:27:01.142" v="1765" actId="1035"/>
          <ac:spMkLst>
            <pc:docMk/>
            <pc:sldMk cId="106453707" sldId="329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5EE8C770-75CC-4847-8E2B-8445B03A6226}" dt="2020-11-23T19:27:54.300" v="1830" actId="1076"/>
          <ac:spMkLst>
            <pc:docMk/>
            <pc:sldMk cId="106453707" sldId="329"/>
            <ac:spMk id="16" creationId="{7BC2D2F2-090C-4524-8A3F-5105C036EA52}"/>
          </ac:spMkLst>
        </pc:spChg>
        <pc:picChg chg="mod">
          <ac:chgData name="Antonio Osamu Katagiri Tanaka" userId="2c28225e-d492-4964-8551-1b0a3c65dda0" providerId="ADAL" clId="{5EE8C770-75CC-4847-8E2B-8445B03A6226}" dt="2020-11-23T19:27:25.417" v="1826" actId="1035"/>
          <ac:picMkLst>
            <pc:docMk/>
            <pc:sldMk cId="106453707" sldId="329"/>
            <ac:picMk id="7" creationId="{84DAC122-832E-4A3F-911E-DEEBC69E265B}"/>
          </ac:picMkLst>
        </pc:picChg>
        <pc:picChg chg="mod">
          <ac:chgData name="Antonio Osamu Katagiri Tanaka" userId="2c28225e-d492-4964-8551-1b0a3c65dda0" providerId="ADAL" clId="{5EE8C770-75CC-4847-8E2B-8445B03A6226}" dt="2020-11-23T19:26:55.742" v="1757" actId="1035"/>
          <ac:picMkLst>
            <pc:docMk/>
            <pc:sldMk cId="106453707" sldId="329"/>
            <ac:picMk id="8" creationId="{08A085E3-B005-4BB8-BBD2-CFD61C9E765E}"/>
          </ac:picMkLst>
        </pc:picChg>
        <pc:picChg chg="del mod">
          <ac:chgData name="Antonio Osamu Katagiri Tanaka" userId="2c28225e-d492-4964-8551-1b0a3c65dda0" providerId="ADAL" clId="{5EE8C770-75CC-4847-8E2B-8445B03A6226}" dt="2020-11-23T17:18:37.460" v="358" actId="478"/>
          <ac:picMkLst>
            <pc:docMk/>
            <pc:sldMk cId="106453707" sldId="329"/>
            <ac:picMk id="15" creationId="{406C5EBA-6DF3-4A0A-B773-63EDCED2BDE1}"/>
          </ac:picMkLst>
        </pc:picChg>
        <pc:picChg chg="mod">
          <ac:chgData name="Antonio Osamu Katagiri Tanaka" userId="2c28225e-d492-4964-8551-1b0a3c65dda0" providerId="ADAL" clId="{5EE8C770-75CC-4847-8E2B-8445B03A6226}" dt="2020-11-23T19:26:55.742" v="1757" actId="1035"/>
          <ac:picMkLst>
            <pc:docMk/>
            <pc:sldMk cId="106453707" sldId="329"/>
            <ac:picMk id="1026" creationId="{B6386451-B781-4260-B3D6-55E1D3CF364E}"/>
          </ac:picMkLst>
        </pc:picChg>
        <pc:picChg chg="mod">
          <ac:chgData name="Antonio Osamu Katagiri Tanaka" userId="2c28225e-d492-4964-8551-1b0a3c65dda0" providerId="ADAL" clId="{5EE8C770-75CC-4847-8E2B-8445B03A6226}" dt="2020-11-23T19:27:58.225" v="1842" actId="1036"/>
          <ac:picMkLst>
            <pc:docMk/>
            <pc:sldMk cId="106453707" sldId="329"/>
            <ac:picMk id="1030" creationId="{46D9FB16-94A4-4983-8241-D6005B11FD92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7:01.222" v="2395" actId="1076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5EE8C770-75CC-4847-8E2B-8445B03A6226}" dt="2020-11-23T21:47:01.222" v="2395" actId="1076"/>
          <ac:spMkLst>
            <pc:docMk/>
            <pc:sldMk cId="388007440" sldId="33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9:22:26.824" v="1701" actId="1035"/>
          <ac:spMkLst>
            <pc:docMk/>
            <pc:sldMk cId="388007440" sldId="330"/>
            <ac:spMk id="8" creationId="{186AC648-FF4D-4D8F-A506-2648A000AA85}"/>
          </ac:spMkLst>
        </pc:spChg>
        <pc:spChg chg="mod">
          <ac:chgData name="Antonio Osamu Katagiri Tanaka" userId="2c28225e-d492-4964-8551-1b0a3c65dda0" providerId="ADAL" clId="{5EE8C770-75CC-4847-8E2B-8445B03A6226}" dt="2020-11-23T19:22:19.555" v="1692" actId="1035"/>
          <ac:spMkLst>
            <pc:docMk/>
            <pc:sldMk cId="388007440" sldId="330"/>
            <ac:spMk id="10" creationId="{F4CE414F-AF7B-4594-A660-3CDBFD1C622A}"/>
          </ac:spMkLst>
        </pc:spChg>
        <pc:spChg chg="mod">
          <ac:chgData name="Antonio Osamu Katagiri Tanaka" userId="2c28225e-d492-4964-8551-1b0a3c65dda0" providerId="ADAL" clId="{5EE8C770-75CC-4847-8E2B-8445B03A6226}" dt="2020-11-23T17:16:46.595" v="336" actId="403"/>
          <ac:spMkLst>
            <pc:docMk/>
            <pc:sldMk cId="388007440" sldId="330"/>
            <ac:spMk id="12" creationId="{46A7148C-EFBF-4AA7-BCA6-3B5215DB7DDF}"/>
          </ac:spMkLst>
        </pc:spChg>
        <pc:spChg chg="mod">
          <ac:chgData name="Antonio Osamu Katagiri Tanaka" userId="2c28225e-d492-4964-8551-1b0a3c65dda0" providerId="ADAL" clId="{5EE8C770-75CC-4847-8E2B-8445B03A6226}" dt="2020-11-23T19:22:11.170" v="1656" actId="207"/>
          <ac:spMkLst>
            <pc:docMk/>
            <pc:sldMk cId="388007440" sldId="33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5EE8C770-75CC-4847-8E2B-8445B03A6226}" dt="2020-11-23T19:24:07.887" v="1717" actId="1076"/>
          <ac:spMkLst>
            <pc:docMk/>
            <pc:sldMk cId="388007440" sldId="330"/>
            <ac:spMk id="15" creationId="{254A84F0-E479-4A8F-B5FF-EC310E5B16C7}"/>
          </ac:spMkLst>
        </pc:spChg>
        <pc:picChg chg="mod">
          <ac:chgData name="Antonio Osamu Katagiri Tanaka" userId="2c28225e-d492-4964-8551-1b0a3c65dda0" providerId="ADAL" clId="{5EE8C770-75CC-4847-8E2B-8445B03A6226}" dt="2020-11-23T19:22:19.555" v="1692" actId="1035"/>
          <ac:picMkLst>
            <pc:docMk/>
            <pc:sldMk cId="388007440" sldId="330"/>
            <ac:picMk id="3" creationId="{4D380642-1FBF-4A94-88E3-DE874BEDA2CC}"/>
          </ac:picMkLst>
        </pc:picChg>
        <pc:picChg chg="mod">
          <ac:chgData name="Antonio Osamu Katagiri Tanaka" userId="2c28225e-d492-4964-8551-1b0a3c65dda0" providerId="ADAL" clId="{5EE8C770-75CC-4847-8E2B-8445B03A6226}" dt="2020-11-23T19:22:19.555" v="1692" actId="1035"/>
          <ac:picMkLst>
            <pc:docMk/>
            <pc:sldMk cId="388007440" sldId="330"/>
            <ac:picMk id="5" creationId="{BF3E7398-AE93-43B9-9E16-D745D47446B0}"/>
          </ac:picMkLst>
        </pc:picChg>
        <pc:picChg chg="mod">
          <ac:chgData name="Antonio Osamu Katagiri Tanaka" userId="2c28225e-d492-4964-8551-1b0a3c65dda0" providerId="ADAL" clId="{5EE8C770-75CC-4847-8E2B-8445B03A6226}" dt="2020-11-23T19:22:19.555" v="1692" actId="1035"/>
          <ac:picMkLst>
            <pc:docMk/>
            <pc:sldMk cId="388007440" sldId="330"/>
            <ac:picMk id="7" creationId="{C9DF6EAD-2CDB-42FD-917E-CBC5D4113F44}"/>
          </ac:picMkLst>
        </pc:picChg>
        <pc:picChg chg="mod">
          <ac:chgData name="Antonio Osamu Katagiri Tanaka" userId="2c28225e-d492-4964-8551-1b0a3c65dda0" providerId="ADAL" clId="{5EE8C770-75CC-4847-8E2B-8445B03A6226}" dt="2020-11-23T19:22:19.555" v="1692" actId="1035"/>
          <ac:picMkLst>
            <pc:docMk/>
            <pc:sldMk cId="388007440" sldId="330"/>
            <ac:picMk id="9" creationId="{1315227A-4B88-4BAD-8FE1-3D4E959579F3}"/>
          </ac:picMkLst>
        </pc:picChg>
        <pc:picChg chg="del">
          <ac:chgData name="Antonio Osamu Katagiri Tanaka" userId="2c28225e-d492-4964-8551-1b0a3c65dda0" providerId="ADAL" clId="{5EE8C770-75CC-4847-8E2B-8445B03A6226}" dt="2020-11-23T17:16:34.849" v="331" actId="478"/>
          <ac:picMkLst>
            <pc:docMk/>
            <pc:sldMk cId="388007440" sldId="330"/>
            <ac:picMk id="13" creationId="{56627C26-B650-4B9E-AEAF-1E01C1A124DB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7:22.001" v="2397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5EE8C770-75CC-4847-8E2B-8445B03A6226}" dt="2020-11-23T17:16:04.130" v="322" actId="403"/>
          <ac:spMkLst>
            <pc:docMk/>
            <pc:sldMk cId="1253488365" sldId="331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15:55.691" v="319" actId="207"/>
          <ac:spMkLst>
            <pc:docMk/>
            <pc:sldMk cId="1253488365" sldId="331"/>
            <ac:spMk id="4" creationId="{F9ED8BE6-F7AC-4FD8-8FA8-8C683A7C2F62}"/>
          </ac:spMkLst>
        </pc:spChg>
        <pc:spChg chg="del mod">
          <ac:chgData name="Antonio Osamu Katagiri Tanaka" userId="2c28225e-d492-4964-8551-1b0a3c65dda0" providerId="ADAL" clId="{5EE8C770-75CC-4847-8E2B-8445B03A6226}" dt="2020-11-23T17:16:10.775" v="323" actId="478"/>
          <ac:spMkLst>
            <pc:docMk/>
            <pc:sldMk cId="1253488365" sldId="331"/>
            <ac:spMk id="6" creationId="{E2D98D3C-D1C0-4BE9-82F1-CD6E49D44055}"/>
          </ac:spMkLst>
        </pc:spChg>
        <pc:spChg chg="add del mod">
          <ac:chgData name="Antonio Osamu Katagiri Tanaka" userId="2c28225e-d492-4964-8551-1b0a3c65dda0" providerId="ADAL" clId="{5EE8C770-75CC-4847-8E2B-8445B03A6226}" dt="2020-11-23T17:16:13.462" v="324" actId="478"/>
          <ac:spMkLst>
            <pc:docMk/>
            <pc:sldMk cId="1253488365" sldId="331"/>
            <ac:spMk id="7" creationId="{40B23C3E-F61B-4B03-9DF6-745000A8683F}"/>
          </ac:spMkLst>
        </pc:spChg>
        <pc:spChg chg="add mod">
          <ac:chgData name="Antonio Osamu Katagiri Tanaka" userId="2c28225e-d492-4964-8551-1b0a3c65dda0" providerId="ADAL" clId="{5EE8C770-75CC-4847-8E2B-8445B03A6226}" dt="2020-11-23T21:47:22.001" v="2397" actId="1076"/>
          <ac:spMkLst>
            <pc:docMk/>
            <pc:sldMk cId="1253488365" sldId="331"/>
            <ac:spMk id="8" creationId="{4CD6DCC9-F76E-406E-939C-68BEE8B613EE}"/>
          </ac:spMkLst>
        </pc:spChg>
        <pc:picChg chg="add del">
          <ac:chgData name="Antonio Osamu Katagiri Tanaka" userId="2c28225e-d492-4964-8551-1b0a3c65dda0" providerId="ADAL" clId="{5EE8C770-75CC-4847-8E2B-8445B03A6226}" dt="2020-11-23T17:15:50.071" v="316" actId="478"/>
          <ac:picMkLst>
            <pc:docMk/>
            <pc:sldMk cId="1253488365" sldId="331"/>
            <ac:picMk id="5" creationId="{E80A3786-ACCF-4CE5-990B-2C6478105EB8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7:39.228" v="2400" actId="14100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5EE8C770-75CC-4847-8E2B-8445B03A6226}" dt="2020-11-23T17:21:52.908" v="401" actId="113"/>
          <ac:spMkLst>
            <pc:docMk/>
            <pc:sldMk cId="805860240" sldId="332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21:45:28.441" v="2379" actId="1076"/>
          <ac:spMkLst>
            <pc:docMk/>
            <pc:sldMk cId="805860240" sldId="332"/>
            <ac:spMk id="4" creationId="{F9ED8BE6-F7AC-4FD8-8FA8-8C683A7C2F62}"/>
          </ac:spMkLst>
        </pc:spChg>
        <pc:spChg chg="del mod">
          <ac:chgData name="Antonio Osamu Katagiri Tanaka" userId="2c28225e-d492-4964-8551-1b0a3c65dda0" providerId="ADAL" clId="{5EE8C770-75CC-4847-8E2B-8445B03A6226}" dt="2020-11-23T17:22:05.540" v="402" actId="478"/>
          <ac:spMkLst>
            <pc:docMk/>
            <pc:sldMk cId="805860240" sldId="332"/>
            <ac:spMk id="6" creationId="{B578E637-F703-4B1E-9D92-A3018D08DB09}"/>
          </ac:spMkLst>
        </pc:spChg>
        <pc:spChg chg="add del mod">
          <ac:chgData name="Antonio Osamu Katagiri Tanaka" userId="2c28225e-d492-4964-8551-1b0a3c65dda0" providerId="ADAL" clId="{5EE8C770-75CC-4847-8E2B-8445B03A6226}" dt="2020-11-23T17:22:08.302" v="403" actId="478"/>
          <ac:spMkLst>
            <pc:docMk/>
            <pc:sldMk cId="805860240" sldId="332"/>
            <ac:spMk id="7" creationId="{F48316AC-A8BB-4529-94E8-03A3367C7915}"/>
          </ac:spMkLst>
        </pc:spChg>
        <pc:spChg chg="add mod">
          <ac:chgData name="Antonio Osamu Katagiri Tanaka" userId="2c28225e-d492-4964-8551-1b0a3c65dda0" providerId="ADAL" clId="{5EE8C770-75CC-4847-8E2B-8445B03A6226}" dt="2020-11-23T21:47:39.228" v="2400" actId="14100"/>
          <ac:spMkLst>
            <pc:docMk/>
            <pc:sldMk cId="805860240" sldId="332"/>
            <ac:spMk id="8" creationId="{85C0DFD9-A387-4643-A9C6-0EEF74F14A0F}"/>
          </ac:spMkLst>
        </pc:spChg>
        <pc:picChg chg="del">
          <ac:chgData name="Antonio Osamu Katagiri Tanaka" userId="2c28225e-d492-4964-8551-1b0a3c65dda0" providerId="ADAL" clId="{5EE8C770-75CC-4847-8E2B-8445B03A6226}" dt="2020-11-23T17:21:40.588" v="395" actId="478"/>
          <ac:picMkLst>
            <pc:docMk/>
            <pc:sldMk cId="805860240" sldId="332"/>
            <ac:picMk id="5" creationId="{E80A3786-ACCF-4CE5-990B-2C6478105EB8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7:32:07.105" v="533" actId="113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5EE8C770-75CC-4847-8E2B-8445B03A6226}" dt="2020-11-23T17:32:07.105" v="533" actId="113"/>
          <ac:spMkLst>
            <pc:docMk/>
            <pc:sldMk cId="4224130652" sldId="333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31:58.376" v="530" actId="207"/>
          <ac:spMkLst>
            <pc:docMk/>
            <pc:sldMk cId="4224130652" sldId="333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5EE8C770-75CC-4847-8E2B-8445B03A6226}" dt="2020-11-23T17:31:47.822" v="526" actId="478"/>
          <ac:spMkLst>
            <pc:docMk/>
            <pc:sldMk cId="4224130652" sldId="333"/>
            <ac:spMk id="6" creationId="{B578E637-F703-4B1E-9D92-A3018D08DB09}"/>
          </ac:spMkLst>
        </pc:spChg>
        <pc:spChg chg="add del mod">
          <ac:chgData name="Antonio Osamu Katagiri Tanaka" userId="2c28225e-d492-4964-8551-1b0a3c65dda0" providerId="ADAL" clId="{5EE8C770-75CC-4847-8E2B-8445B03A6226}" dt="2020-11-23T17:31:50.664" v="527" actId="478"/>
          <ac:spMkLst>
            <pc:docMk/>
            <pc:sldMk cId="4224130652" sldId="333"/>
            <ac:spMk id="7" creationId="{4113BB36-5D7B-4B26-83D4-A91AC6989648}"/>
          </ac:spMkLst>
        </pc:spChg>
        <pc:picChg chg="del">
          <ac:chgData name="Antonio Osamu Katagiri Tanaka" userId="2c28225e-d492-4964-8551-1b0a3c65dda0" providerId="ADAL" clId="{5EE8C770-75CC-4847-8E2B-8445B03A6226}" dt="2020-11-23T17:31:52.463" v="528" actId="478"/>
          <ac:picMkLst>
            <pc:docMk/>
            <pc:sldMk cId="4224130652" sldId="333"/>
            <ac:picMk id="5" creationId="{E80A3786-ACCF-4CE5-990B-2C6478105EB8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7:11.511" v="2396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5EE8C770-75CC-4847-8E2B-8445B03A6226}" dt="2020-11-23T17:16:30.718" v="330" actId="403"/>
          <ac:spMkLst>
            <pc:docMk/>
            <pc:sldMk cId="3342030583" sldId="334"/>
            <ac:spMk id="4" creationId="{6E9875BE-FF00-49D9-8894-3EB27B7F9F7E}"/>
          </ac:spMkLst>
        </pc:spChg>
        <pc:spChg chg="mod">
          <ac:chgData name="Antonio Osamu Katagiri Tanaka" userId="2c28225e-d492-4964-8551-1b0a3c65dda0" providerId="ADAL" clId="{5EE8C770-75CC-4847-8E2B-8445B03A6226}" dt="2020-11-23T21:47:11.511" v="2396" actId="1076"/>
          <ac:spMkLst>
            <pc:docMk/>
            <pc:sldMk cId="3342030583" sldId="334"/>
            <ac:spMk id="7" creationId="{C8050403-371C-4863-B627-52F78E322D3C}"/>
          </ac:spMkLst>
        </pc:spChg>
        <pc:spChg chg="mod">
          <ac:chgData name="Antonio Osamu Katagiri Tanaka" userId="2c28225e-d492-4964-8551-1b0a3c65dda0" providerId="ADAL" clId="{5EE8C770-75CC-4847-8E2B-8445B03A6226}" dt="2020-11-23T17:16:23.118" v="326" actId="207"/>
          <ac:spMkLst>
            <pc:docMk/>
            <pc:sldMk cId="3342030583" sldId="334"/>
            <ac:spMk id="16" creationId="{84E57CF1-7C19-499F-8840-179443FE97F3}"/>
          </ac:spMkLst>
        </pc:spChg>
        <pc:spChg chg="mod">
          <ac:chgData name="Antonio Osamu Katagiri Tanaka" userId="2c28225e-d492-4964-8551-1b0a3c65dda0" providerId="ADAL" clId="{5EE8C770-75CC-4847-8E2B-8445B03A6226}" dt="2020-11-23T19:21:46.669" v="1655" actId="207"/>
          <ac:spMkLst>
            <pc:docMk/>
            <pc:sldMk cId="3342030583" sldId="334"/>
            <ac:spMk id="19" creationId="{E0625A3D-D52E-4D06-9B17-64EA7C9C3D5F}"/>
          </ac:spMkLst>
        </pc:spChg>
        <pc:picChg chg="del mod">
          <ac:chgData name="Antonio Osamu Katagiri Tanaka" userId="2c28225e-d492-4964-8551-1b0a3c65dda0" providerId="ADAL" clId="{5EE8C770-75CC-4847-8E2B-8445B03A6226}" dt="2020-11-23T17:16:25.550" v="327" actId="478"/>
          <ac:picMkLst>
            <pc:docMk/>
            <pc:sldMk cId="3342030583" sldId="334"/>
            <ac:picMk id="2" creationId="{1F918A9C-4BFA-4F90-AD5A-C24F39D056F1}"/>
          </ac:picMkLst>
        </pc:picChg>
        <pc:picChg chg="mod">
          <ac:chgData name="Antonio Osamu Katagiri Tanaka" userId="2c28225e-d492-4964-8551-1b0a3c65dda0" providerId="ADAL" clId="{5EE8C770-75CC-4847-8E2B-8445B03A6226}" dt="2020-11-23T17:16:23.118" v="326" actId="207"/>
          <ac:picMkLst>
            <pc:docMk/>
            <pc:sldMk cId="3342030583" sldId="334"/>
            <ac:picMk id="6" creationId="{E5D0C6FC-50F4-4264-BBC1-7550DEC0F3D6}"/>
          </ac:picMkLst>
        </pc:picChg>
        <pc:cxnChg chg="mod">
          <ac:chgData name="Antonio Osamu Katagiri Tanaka" userId="2c28225e-d492-4964-8551-1b0a3c65dda0" providerId="ADAL" clId="{5EE8C770-75CC-4847-8E2B-8445B03A6226}" dt="2020-11-23T17:16:23.118" v="326" actId="207"/>
          <ac:cxnSpMkLst>
            <pc:docMk/>
            <pc:sldMk cId="3342030583" sldId="334"/>
            <ac:cxnSpMk id="9" creationId="{77E0E4ED-72FE-4DBE-A2A2-7EE4BADFD0E3}"/>
          </ac:cxnSpMkLst>
        </pc:cxnChg>
        <pc:cxnChg chg="mod">
          <ac:chgData name="Antonio Osamu Katagiri Tanaka" userId="2c28225e-d492-4964-8551-1b0a3c65dda0" providerId="ADAL" clId="{5EE8C770-75CC-4847-8E2B-8445B03A6226}" dt="2020-11-23T19:18:45.532" v="1630" actId="108"/>
          <ac:cxnSpMkLst>
            <pc:docMk/>
            <pc:sldMk cId="3342030583" sldId="334"/>
            <ac:cxnSpMk id="10" creationId="{CE7CF6B2-DA35-406B-A835-6097C24111A5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17:47:40.314" v="726" actId="113"/>
        <pc:sldMkLst>
          <pc:docMk/>
          <pc:sldMk cId="526958826" sldId="335"/>
        </pc:sldMkLst>
        <pc:spChg chg="mod">
          <ac:chgData name="Antonio Osamu Katagiri Tanaka" userId="2c28225e-d492-4964-8551-1b0a3c65dda0" providerId="ADAL" clId="{5EE8C770-75CC-4847-8E2B-8445B03A6226}" dt="2020-11-23T17:47:40.314" v="726" actId="113"/>
          <ac:spMkLst>
            <pc:docMk/>
            <pc:sldMk cId="526958826" sldId="335"/>
            <ac:spMk id="2" creationId="{2CD8870A-0DF3-48B5-BDE6-1B9AA46E9962}"/>
          </ac:spMkLst>
        </pc:spChg>
        <pc:picChg chg="del">
          <ac:chgData name="Antonio Osamu Katagiri Tanaka" userId="2c28225e-d492-4964-8551-1b0a3c65dda0" providerId="ADAL" clId="{5EE8C770-75CC-4847-8E2B-8445B03A6226}" dt="2020-11-23T17:47:27" v="721" actId="478"/>
          <ac:picMkLst>
            <pc:docMk/>
            <pc:sldMk cId="526958826" sldId="335"/>
            <ac:picMk id="11" creationId="{9638BEC3-415A-4570-B912-73BFA951B47F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47:55.923" v="732" actId="207"/>
        <pc:sldMkLst>
          <pc:docMk/>
          <pc:sldMk cId="3630932170" sldId="336"/>
        </pc:sldMkLst>
        <pc:spChg chg="mod">
          <ac:chgData name="Antonio Osamu Katagiri Tanaka" userId="2c28225e-d492-4964-8551-1b0a3c65dda0" providerId="ADAL" clId="{5EE8C770-75CC-4847-8E2B-8445B03A6226}" dt="2020-11-23T17:47:55.923" v="732" actId="207"/>
          <ac:spMkLst>
            <pc:docMk/>
            <pc:sldMk cId="3630932170" sldId="336"/>
            <ac:spMk id="2" creationId="{03721142-A688-4AF5-A1E7-F020385C432C}"/>
          </ac:spMkLst>
        </pc:spChg>
        <pc:picChg chg="del">
          <ac:chgData name="Antonio Osamu Katagiri Tanaka" userId="2c28225e-d492-4964-8551-1b0a3c65dda0" providerId="ADAL" clId="{5EE8C770-75CC-4847-8E2B-8445B03A6226}" dt="2020-11-23T17:47:47.095" v="727" actId="478"/>
          <ac:picMkLst>
            <pc:docMk/>
            <pc:sldMk cId="3630932170" sldId="336"/>
            <ac:picMk id="7" creationId="{FE0B9C4C-1201-469C-980E-838724F25DA8}"/>
          </ac:picMkLst>
        </pc:picChg>
      </pc:sldChg>
      <pc:sldChg chg="del">
        <pc:chgData name="Antonio Osamu Katagiri Tanaka" userId="2c28225e-d492-4964-8551-1b0a3c65dda0" providerId="ADAL" clId="{5EE8C770-75CC-4847-8E2B-8445B03A6226}" dt="2020-11-23T17:48:07.421" v="733" actId="47"/>
        <pc:sldMkLst>
          <pc:docMk/>
          <pc:sldMk cId="382427425" sldId="337"/>
        </pc:sldMkLst>
      </pc:sldChg>
      <pc:sldChg chg="addSp delSp modSp mod">
        <pc:chgData name="Antonio Osamu Katagiri Tanaka" userId="2c28225e-d492-4964-8551-1b0a3c65dda0" providerId="ADAL" clId="{5EE8C770-75CC-4847-8E2B-8445B03A6226}" dt="2020-11-23T21:46:12.894" v="2387" actId="14100"/>
        <pc:sldMkLst>
          <pc:docMk/>
          <pc:sldMk cId="1163167936" sldId="338"/>
        </pc:sldMkLst>
        <pc:spChg chg="del mod">
          <ac:chgData name="Antonio Osamu Katagiri Tanaka" userId="2c28225e-d492-4964-8551-1b0a3c65dda0" providerId="ADAL" clId="{5EE8C770-75CC-4847-8E2B-8445B03A6226}" dt="2020-11-23T19:45:15.162" v="1949" actId="478"/>
          <ac:spMkLst>
            <pc:docMk/>
            <pc:sldMk cId="1163167936" sldId="338"/>
            <ac:spMk id="3" creationId="{7FDBF680-7BF6-459C-9261-4566B47D2659}"/>
          </ac:spMkLst>
        </pc:spChg>
        <pc:spChg chg="mod">
          <ac:chgData name="Antonio Osamu Katagiri Tanaka" userId="2c28225e-d492-4964-8551-1b0a3c65dda0" providerId="ADAL" clId="{5EE8C770-75CC-4847-8E2B-8445B03A6226}" dt="2020-11-23T17:19:56.919" v="376" actId="113"/>
          <ac:spMkLst>
            <pc:docMk/>
            <pc:sldMk cId="1163167936" sldId="338"/>
            <ac:spMk id="4" creationId="{4E6D4F57-E65D-4229-A049-DCA6779F7730}"/>
          </ac:spMkLst>
        </pc:spChg>
        <pc:spChg chg="mod">
          <ac:chgData name="Antonio Osamu Katagiri Tanaka" userId="2c28225e-d492-4964-8551-1b0a3c65dda0" providerId="ADAL" clId="{5EE8C770-75CC-4847-8E2B-8445B03A6226}" dt="2020-11-23T21:46:12.894" v="2387" actId="14100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5EE8C770-75CC-4847-8E2B-8445B03A6226}" dt="2020-11-23T17:19:48.970" v="373" actId="207"/>
          <ac:spMkLst>
            <pc:docMk/>
            <pc:sldMk cId="1163167936" sldId="338"/>
            <ac:spMk id="7" creationId="{5BACF505-BDAE-4317-8FC6-CD57DE46D210}"/>
          </ac:spMkLst>
        </pc:spChg>
        <pc:spChg chg="del mod">
          <ac:chgData name="Antonio Osamu Katagiri Tanaka" userId="2c28225e-d492-4964-8551-1b0a3c65dda0" providerId="ADAL" clId="{5EE8C770-75CC-4847-8E2B-8445B03A6226}" dt="2020-11-23T19:45:11.632" v="1948" actId="478"/>
          <ac:spMkLst>
            <pc:docMk/>
            <pc:sldMk cId="1163167936" sldId="338"/>
            <ac:spMk id="9" creationId="{E43F8EEB-EDEE-4E0E-9FC8-6BA32865AF6E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1" creationId="{1E10E6DE-20F6-45CE-942F-17B5C618C56C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3" creationId="{C19809A4-B34F-4034-A7BB-7BE64EFB6B03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5" creationId="{0BE13A64-5B9F-4D29-9340-9E9FF2C735F3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6" creationId="{DE6E1841-8AD2-410D-A6F3-267D3E3FA196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7" creationId="{996B7608-0000-4458-86D3-51DAD7D005CA}"/>
          </ac:spMkLst>
        </pc:spChg>
        <pc:picChg chg="del">
          <ac:chgData name="Antonio Osamu Katagiri Tanaka" userId="2c28225e-d492-4964-8551-1b0a3c65dda0" providerId="ADAL" clId="{5EE8C770-75CC-4847-8E2B-8445B03A6226}" dt="2020-11-23T17:19:42.395" v="371" actId="478"/>
          <ac:picMkLst>
            <pc:docMk/>
            <pc:sldMk cId="1163167936" sldId="338"/>
            <ac:picMk id="2" creationId="{54AD3978-13E2-42EA-998F-E038D2C8246E}"/>
          </ac:picMkLst>
        </pc:picChg>
        <pc:picChg chg="del">
          <ac:chgData name="Antonio Osamu Katagiri Tanaka" userId="2c28225e-d492-4964-8551-1b0a3c65dda0" providerId="ADAL" clId="{5EE8C770-75CC-4847-8E2B-8445B03A6226}" dt="2020-11-23T20:01:07.923" v="1952" actId="478"/>
          <ac:picMkLst>
            <pc:docMk/>
            <pc:sldMk cId="1163167936" sldId="338"/>
            <ac:picMk id="5" creationId="{3AE0AE12-F708-4B7E-A71C-09BDE37E523D}"/>
          </ac:picMkLst>
        </pc:picChg>
        <pc:picChg chg="del">
          <ac:chgData name="Antonio Osamu Katagiri Tanaka" userId="2c28225e-d492-4964-8551-1b0a3c65dda0" providerId="ADAL" clId="{5EE8C770-75CC-4847-8E2B-8445B03A6226}" dt="2020-11-23T19:45:09.599" v="1947" actId="478"/>
          <ac:picMkLst>
            <pc:docMk/>
            <pc:sldMk cId="1163167936" sldId="338"/>
            <ac:picMk id="8" creationId="{57757ED5-2CAC-4F2E-AE97-CC1AF55F8E7E}"/>
          </ac:picMkLst>
        </pc:picChg>
        <pc:picChg chg="add mod">
          <ac:chgData name="Antonio Osamu Katagiri Tanaka" userId="2c28225e-d492-4964-8551-1b0a3c65dda0" providerId="ADAL" clId="{5EE8C770-75CC-4847-8E2B-8445B03A6226}" dt="2020-11-23T20:05:29.396" v="1965" actId="14100"/>
          <ac:picMkLst>
            <pc:docMk/>
            <pc:sldMk cId="1163167936" sldId="338"/>
            <ac:picMk id="10" creationId="{55F3952A-5E20-4861-BAAB-929EA230BE26}"/>
          </ac:picMkLst>
        </pc:picChg>
        <pc:picChg chg="add mod">
          <ac:chgData name="Antonio Osamu Katagiri Tanaka" userId="2c28225e-d492-4964-8551-1b0a3c65dda0" providerId="ADAL" clId="{5EE8C770-75CC-4847-8E2B-8445B03A6226}" dt="2020-11-23T20:05:34.052" v="1966" actId="1076"/>
          <ac:picMkLst>
            <pc:docMk/>
            <pc:sldMk cId="1163167936" sldId="338"/>
            <ac:picMk id="18" creationId="{ABC99096-2EBD-42FB-B0F5-C803BC841C3D}"/>
          </ac:picMkLst>
        </pc:picChg>
      </pc:sldChg>
      <pc:sldChg chg="addSp delSp modSp mod modNotesTx">
        <pc:chgData name="Antonio Osamu Katagiri Tanaka" userId="2c28225e-d492-4964-8551-1b0a3c65dda0" providerId="ADAL" clId="{5EE8C770-75CC-4847-8E2B-8445B03A6226}" dt="2020-11-23T21:46:00.097" v="2385" actId="1076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5EE8C770-75CC-4847-8E2B-8445B03A6226}" dt="2020-11-23T17:20:39.558" v="382" actId="113"/>
          <ac:spMkLst>
            <pc:docMk/>
            <pc:sldMk cId="3286798752" sldId="339"/>
            <ac:spMk id="4" creationId="{044D418D-A0DE-44E6-A625-CF906BC754CC}"/>
          </ac:spMkLst>
        </pc:spChg>
        <pc:spChg chg="mod">
          <ac:chgData name="Antonio Osamu Katagiri Tanaka" userId="2c28225e-d492-4964-8551-1b0a3c65dda0" providerId="ADAL" clId="{5EE8C770-75CC-4847-8E2B-8445B03A6226}" dt="2020-11-23T21:46:00.097" v="2385" actId="1076"/>
          <ac:spMkLst>
            <pc:docMk/>
            <pc:sldMk cId="3286798752" sldId="339"/>
            <ac:spMk id="7" creationId="{4F58C1AB-ED49-41C8-967C-D8FBB730D1E3}"/>
          </ac:spMkLst>
        </pc:spChg>
        <pc:spChg chg="mod">
          <ac:chgData name="Antonio Osamu Katagiri Tanaka" userId="2c28225e-d492-4964-8551-1b0a3c65dda0" providerId="ADAL" clId="{5EE8C770-75CC-4847-8E2B-8445B03A6226}" dt="2020-11-23T17:20:32.845" v="379" actId="207"/>
          <ac:spMkLst>
            <pc:docMk/>
            <pc:sldMk cId="3286798752" sldId="339"/>
            <ac:spMk id="8" creationId="{2EE86459-168F-4983-AA84-E66939360583}"/>
          </ac:spMkLst>
        </pc:spChg>
        <pc:spChg chg="mod">
          <ac:chgData name="Antonio Osamu Katagiri Tanaka" userId="2c28225e-d492-4964-8551-1b0a3c65dda0" providerId="ADAL" clId="{5EE8C770-75CC-4847-8E2B-8445B03A6226}" dt="2020-11-23T17:20:32.845" v="379" actId="207"/>
          <ac:spMkLst>
            <pc:docMk/>
            <pc:sldMk cId="3286798752" sldId="339"/>
            <ac:spMk id="10" creationId="{2BCB03D5-BEF0-4F06-8683-2B20C976C899}"/>
          </ac:spMkLst>
        </pc:spChg>
        <pc:spChg chg="mod">
          <ac:chgData name="Antonio Osamu Katagiri Tanaka" userId="2c28225e-d492-4964-8551-1b0a3c65dda0" providerId="ADAL" clId="{5EE8C770-75CC-4847-8E2B-8445B03A6226}" dt="2020-11-23T17:20:32.845" v="379" actId="207"/>
          <ac:spMkLst>
            <pc:docMk/>
            <pc:sldMk cId="3286798752" sldId="339"/>
            <ac:spMk id="12" creationId="{7731A0E4-1567-4D97-8ADA-3BF1BED875D3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13" creationId="{8BB72459-8A1D-4917-8F5C-20F396E40C47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14" creationId="{60C9831E-7950-4C01-86F7-072E969D1C29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15" creationId="{73FD8B93-1D99-47FA-B6C2-0D4B8EC8E7CB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18" creationId="{8ECAE0DA-9991-4EAE-ADC5-5E6B00226F30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20" creationId="{52854006-C1B6-4C59-B2D6-8F54A1FE68E8}"/>
          </ac:spMkLst>
        </pc:spChg>
        <pc:picChg chg="del">
          <ac:chgData name="Antonio Osamu Katagiri Tanaka" userId="2c28225e-d492-4964-8551-1b0a3c65dda0" providerId="ADAL" clId="{5EE8C770-75CC-4847-8E2B-8445B03A6226}" dt="2020-11-23T17:20:23.134" v="377" actId="478"/>
          <ac:picMkLst>
            <pc:docMk/>
            <pc:sldMk cId="3286798752" sldId="339"/>
            <ac:picMk id="2" creationId="{7AFD5991-23BA-4EC6-A139-A048434FE858}"/>
          </ac:picMkLst>
        </pc:picChg>
        <pc:picChg chg="add mod">
          <ac:chgData name="Antonio Osamu Katagiri Tanaka" userId="2c28225e-d492-4964-8551-1b0a3c65dda0" providerId="ADAL" clId="{5EE8C770-75CC-4847-8E2B-8445B03A6226}" dt="2020-11-23T20:05:05.733" v="1961" actId="14100"/>
          <ac:picMkLst>
            <pc:docMk/>
            <pc:sldMk cId="3286798752" sldId="339"/>
            <ac:picMk id="3" creationId="{BC53CA5E-91B6-4467-A945-3D91243DC770}"/>
          </ac:picMkLst>
        </pc:picChg>
        <pc:picChg chg="del">
          <ac:chgData name="Antonio Osamu Katagiri Tanaka" userId="2c28225e-d492-4964-8551-1b0a3c65dda0" providerId="ADAL" clId="{5EE8C770-75CC-4847-8E2B-8445B03A6226}" dt="2020-11-23T20:04:46.597" v="1959" actId="478"/>
          <ac:picMkLst>
            <pc:docMk/>
            <pc:sldMk cId="3286798752" sldId="339"/>
            <ac:picMk id="5" creationId="{C96E92C2-1D9B-4D29-AE12-AB0F1DA5872E}"/>
          </ac:picMkLst>
        </pc:picChg>
        <pc:picChg chg="del mod">
          <ac:chgData name="Antonio Osamu Katagiri Tanaka" userId="2c28225e-d492-4964-8551-1b0a3c65dda0" providerId="ADAL" clId="{5EE8C770-75CC-4847-8E2B-8445B03A6226}" dt="2020-11-23T20:06:04.083" v="1973" actId="478"/>
          <ac:picMkLst>
            <pc:docMk/>
            <pc:sldMk cId="3286798752" sldId="339"/>
            <ac:picMk id="6" creationId="{9CA00B99-270F-47B5-ABEC-1310970BF90E}"/>
          </ac:picMkLst>
        </pc:picChg>
        <pc:picChg chg="add del mod">
          <ac:chgData name="Antonio Osamu Katagiri Tanaka" userId="2c28225e-d492-4964-8551-1b0a3c65dda0" providerId="ADAL" clId="{5EE8C770-75CC-4847-8E2B-8445B03A6226}" dt="2020-11-23T20:29:14.317" v="1979" actId="478"/>
          <ac:picMkLst>
            <pc:docMk/>
            <pc:sldMk cId="3286798752" sldId="339"/>
            <ac:picMk id="11" creationId="{34994D3B-845E-42A7-8992-1C4B524B0BED}"/>
          </ac:picMkLst>
        </pc:picChg>
        <pc:picChg chg="add mod">
          <ac:chgData name="Antonio Osamu Katagiri Tanaka" userId="2c28225e-d492-4964-8551-1b0a3c65dda0" providerId="ADAL" clId="{5EE8C770-75CC-4847-8E2B-8445B03A6226}" dt="2020-11-23T20:29:31.985" v="1984" actId="14100"/>
          <ac:picMkLst>
            <pc:docMk/>
            <pc:sldMk cId="3286798752" sldId="339"/>
            <ac:picMk id="16" creationId="{47E1CD7D-C0C1-42D7-A164-A6E3DAAD4416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52:57.168" v="2458" actId="1035"/>
        <pc:sldMkLst>
          <pc:docMk/>
          <pc:sldMk cId="1293936250" sldId="340"/>
        </pc:sldMkLst>
        <pc:spChg chg="mod">
          <ac:chgData name="Antonio Osamu Katagiri Tanaka" userId="2c28225e-d492-4964-8551-1b0a3c65dda0" providerId="ADAL" clId="{5EE8C770-75CC-4847-8E2B-8445B03A6226}" dt="2020-11-23T17:22:33.723" v="409" actId="207"/>
          <ac:spMkLst>
            <pc:docMk/>
            <pc:sldMk cId="1293936250" sldId="340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1:52:57.168" v="2458" actId="1035"/>
          <ac:spMkLst>
            <pc:docMk/>
            <pc:sldMk cId="1293936250" sldId="340"/>
            <ac:spMk id="6" creationId="{092A33E3-0E51-4097-B19D-65D101292CC3}"/>
          </ac:spMkLst>
        </pc:spChg>
        <pc:spChg chg="mod">
          <ac:chgData name="Antonio Osamu Katagiri Tanaka" userId="2c28225e-d492-4964-8551-1b0a3c65dda0" providerId="ADAL" clId="{5EE8C770-75CC-4847-8E2B-8445B03A6226}" dt="2020-11-23T21:52:57.168" v="2458" actId="1035"/>
          <ac:spMkLst>
            <pc:docMk/>
            <pc:sldMk cId="1293936250" sldId="340"/>
            <ac:spMk id="8" creationId="{38873977-D830-4606-A19C-40B6C95F6350}"/>
          </ac:spMkLst>
        </pc:spChg>
        <pc:spChg chg="mod">
          <ac:chgData name="Antonio Osamu Katagiri Tanaka" userId="2c28225e-d492-4964-8551-1b0a3c65dda0" providerId="ADAL" clId="{5EE8C770-75CC-4847-8E2B-8445B03A6226}" dt="2020-11-23T21:52:57.168" v="2458" actId="1035"/>
          <ac:spMkLst>
            <pc:docMk/>
            <pc:sldMk cId="1293936250" sldId="340"/>
            <ac:spMk id="14" creationId="{6E5C5FC2-D76C-4524-8E2A-DC04894EDD21}"/>
          </ac:spMkLst>
        </pc:spChg>
        <pc:spChg chg="mod">
          <ac:chgData name="Antonio Osamu Katagiri Tanaka" userId="2c28225e-d492-4964-8551-1b0a3c65dda0" providerId="ADAL" clId="{5EE8C770-75CC-4847-8E2B-8445B03A6226}" dt="2020-11-23T21:52:57.168" v="2458" actId="1035"/>
          <ac:spMkLst>
            <pc:docMk/>
            <pc:sldMk cId="1293936250" sldId="340"/>
            <ac:spMk id="15" creationId="{8A45FF66-6B2A-49C8-83E7-458AD9BB93C0}"/>
          </ac:spMkLst>
        </pc:spChg>
        <pc:spChg chg="mod">
          <ac:chgData name="Antonio Osamu Katagiri Tanaka" userId="2c28225e-d492-4964-8551-1b0a3c65dda0" providerId="ADAL" clId="{5EE8C770-75CC-4847-8E2B-8445B03A6226}" dt="2020-11-23T21:36:08.546" v="2314" actId="14100"/>
          <ac:spMkLst>
            <pc:docMk/>
            <pc:sldMk cId="1293936250" sldId="340"/>
            <ac:spMk id="17" creationId="{51A7F028-EEB1-4D1D-A742-F470A07B55FB}"/>
          </ac:spMkLst>
        </pc:spChg>
        <pc:spChg chg="mod">
          <ac:chgData name="Antonio Osamu Katagiri Tanaka" userId="2c28225e-d492-4964-8551-1b0a3c65dda0" providerId="ADAL" clId="{5EE8C770-75CC-4847-8E2B-8445B03A6226}" dt="2020-11-23T21:44:57.849" v="2371" actId="1076"/>
          <ac:spMkLst>
            <pc:docMk/>
            <pc:sldMk cId="1293936250" sldId="340"/>
            <ac:spMk id="18" creationId="{6FF1A709-9877-4C62-BD63-A201D5B88F1E}"/>
          </ac:spMkLst>
        </pc:spChg>
        <pc:grpChg chg="mod">
          <ac:chgData name="Antonio Osamu Katagiri Tanaka" userId="2c28225e-d492-4964-8551-1b0a3c65dda0" providerId="ADAL" clId="{5EE8C770-75CC-4847-8E2B-8445B03A6226}" dt="2020-11-23T21:52:57.168" v="2458" actId="1035"/>
          <ac:grpSpMkLst>
            <pc:docMk/>
            <pc:sldMk cId="1293936250" sldId="340"/>
            <ac:grpSpMk id="10" creationId="{AC85AB93-EE98-4137-80AB-39CBD894DF84}"/>
          </ac:grpSpMkLst>
        </pc:grpChg>
        <pc:picChg chg="mod">
          <ac:chgData name="Antonio Osamu Katagiri Tanaka" userId="2c28225e-d492-4964-8551-1b0a3c65dda0" providerId="ADAL" clId="{5EE8C770-75CC-4847-8E2B-8445B03A6226}" dt="2020-11-23T21:52:57.168" v="2458" actId="1035"/>
          <ac:picMkLst>
            <pc:docMk/>
            <pc:sldMk cId="1293936250" sldId="340"/>
            <ac:picMk id="7" creationId="{907CAA9D-92F6-459A-810C-E2590CB95E65}"/>
          </ac:picMkLst>
        </pc:picChg>
        <pc:picChg chg="mod">
          <ac:chgData name="Antonio Osamu Katagiri Tanaka" userId="2c28225e-d492-4964-8551-1b0a3c65dda0" providerId="ADAL" clId="{5EE8C770-75CC-4847-8E2B-8445B03A6226}" dt="2020-11-23T21:52:57.168" v="2458" actId="1035"/>
          <ac:picMkLst>
            <pc:docMk/>
            <pc:sldMk cId="1293936250" sldId="340"/>
            <ac:picMk id="9" creationId="{5AA7E175-A05D-4D70-9197-7742839CB509}"/>
          </ac:picMkLst>
        </pc:picChg>
        <pc:picChg chg="mod">
          <ac:chgData name="Antonio Osamu Katagiri Tanaka" userId="2c28225e-d492-4964-8551-1b0a3c65dda0" providerId="ADAL" clId="{5EE8C770-75CC-4847-8E2B-8445B03A6226}" dt="2020-11-23T21:52:57.168" v="2458" actId="1035"/>
          <ac:picMkLst>
            <pc:docMk/>
            <pc:sldMk cId="1293936250" sldId="340"/>
            <ac:picMk id="13" creationId="{59E05B2C-E5A6-45D6-B32E-3F2F09198519}"/>
          </ac:picMkLst>
        </pc:picChg>
        <pc:picChg chg="del">
          <ac:chgData name="Antonio Osamu Katagiri Tanaka" userId="2c28225e-d492-4964-8551-1b0a3c65dda0" providerId="ADAL" clId="{5EE8C770-75CC-4847-8E2B-8445B03A6226}" dt="2020-11-23T17:22:17.150" v="404" actId="478"/>
          <ac:picMkLst>
            <pc:docMk/>
            <pc:sldMk cId="1293936250" sldId="340"/>
            <ac:picMk id="33" creationId="{41BF3B43-E93D-4BB4-9010-2EB78544153D}"/>
          </ac:picMkLst>
        </pc:picChg>
        <pc:cxnChg chg="mod">
          <ac:chgData name="Antonio Osamu Katagiri Tanaka" userId="2c28225e-d492-4964-8551-1b0a3c65dda0" providerId="ADAL" clId="{5EE8C770-75CC-4847-8E2B-8445B03A6226}" dt="2020-11-23T21:52:57.168" v="2458" actId="1035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21:53:32.376" v="2489" actId="207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5EE8C770-75CC-4847-8E2B-8445B03A6226}" dt="2020-11-23T17:22:54.887" v="415" actId="113"/>
          <ac:spMkLst>
            <pc:docMk/>
            <pc:sldMk cId="3804294268" sldId="341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1:53:32.376" v="2489" actId="207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5EE8C770-75CC-4847-8E2B-8445B03A6226}" dt="2020-11-23T17:22:48.498" v="412" actId="207"/>
          <ac:spMkLst>
            <pc:docMk/>
            <pc:sldMk cId="3804294268" sldId="341"/>
            <ac:spMk id="7" creationId="{73F940B9-E3C8-4C7E-8DB3-1113AB6503BA}"/>
          </ac:spMkLst>
        </pc:spChg>
        <pc:spChg chg="mod">
          <ac:chgData name="Antonio Osamu Katagiri Tanaka" userId="2c28225e-d492-4964-8551-1b0a3c65dda0" providerId="ADAL" clId="{5EE8C770-75CC-4847-8E2B-8445B03A6226}" dt="2020-11-23T17:22:48.498" v="412" actId="207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5EE8C770-75CC-4847-8E2B-8445B03A6226}" dt="2020-11-23T21:44:48.127" v="2369" actId="1076"/>
          <ac:spMkLst>
            <pc:docMk/>
            <pc:sldMk cId="3804294268" sldId="341"/>
            <ac:spMk id="13" creationId="{4D5EE775-E712-421A-8065-638CBFA146CC}"/>
          </ac:spMkLst>
        </pc:spChg>
        <pc:picChg chg="del">
          <ac:chgData name="Antonio Osamu Katagiri Tanaka" userId="2c28225e-d492-4964-8551-1b0a3c65dda0" providerId="ADAL" clId="{5EE8C770-75CC-4847-8E2B-8445B03A6226}" dt="2020-11-23T17:22:42.584" v="410" actId="478"/>
          <ac:picMkLst>
            <pc:docMk/>
            <pc:sldMk cId="3804294268" sldId="341"/>
            <ac:picMk id="2" creationId="{31E4ACA7-BF31-4798-9056-3A26F1B8A366}"/>
          </ac:picMkLst>
        </pc:picChg>
        <pc:cxnChg chg="mod">
          <ac:chgData name="Antonio Osamu Katagiri Tanaka" userId="2c28225e-d492-4964-8551-1b0a3c65dda0" providerId="ADAL" clId="{5EE8C770-75CC-4847-8E2B-8445B03A6226}" dt="2020-11-23T17:22:46.942" v="411" actId="2711"/>
          <ac:cxnSpMkLst>
            <pc:docMk/>
            <pc:sldMk cId="3804294268" sldId="341"/>
            <ac:cxnSpMk id="8" creationId="{FFB25A2A-0842-46BD-AF67-D3E542049B20}"/>
          </ac:cxnSpMkLst>
        </pc:cxnChg>
      </pc:sldChg>
      <pc:sldChg chg="addSp delSp modSp mod">
        <pc:chgData name="Antonio Osamu Katagiri Tanaka" userId="2c28225e-d492-4964-8551-1b0a3c65dda0" providerId="ADAL" clId="{5EE8C770-75CC-4847-8E2B-8445B03A6226}" dt="2020-11-23T22:10:56.198" v="2690" actId="207"/>
        <pc:sldMkLst>
          <pc:docMk/>
          <pc:sldMk cId="3828576265" sldId="342"/>
        </pc:sldMkLst>
        <pc:spChg chg="mod">
          <ac:chgData name="Antonio Osamu Katagiri Tanaka" userId="2c28225e-d492-4964-8551-1b0a3c65dda0" providerId="ADAL" clId="{5EE8C770-75CC-4847-8E2B-8445B03A6226}" dt="2020-11-23T21:44:15.619" v="2363" actId="1076"/>
          <ac:spMkLst>
            <pc:docMk/>
            <pc:sldMk cId="3828576265" sldId="342"/>
            <ac:spMk id="2" creationId="{E4C849BB-18B0-44AE-98A3-328ECAE6FB09}"/>
          </ac:spMkLst>
        </pc:spChg>
        <pc:spChg chg="mod">
          <ac:chgData name="Antonio Osamu Katagiri Tanaka" userId="2c28225e-d492-4964-8551-1b0a3c65dda0" providerId="ADAL" clId="{5EE8C770-75CC-4847-8E2B-8445B03A6226}" dt="2020-11-23T17:25:03.401" v="440" actId="207"/>
          <ac:spMkLst>
            <pc:docMk/>
            <pc:sldMk cId="3828576265" sldId="342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2:10:56.198" v="2690" actId="207"/>
          <ac:spMkLst>
            <pc:docMk/>
            <pc:sldMk cId="3828576265" sldId="342"/>
            <ac:spMk id="16" creationId="{9F253581-0393-40DF-86C4-02D9FDB96F76}"/>
          </ac:spMkLst>
        </pc:spChg>
        <pc:spChg chg="mod">
          <ac:chgData name="Antonio Osamu Katagiri Tanaka" userId="2c28225e-d492-4964-8551-1b0a3c65dda0" providerId="ADAL" clId="{5EE8C770-75CC-4847-8E2B-8445B03A6226}" dt="2020-11-23T22:10:56.198" v="2690" actId="207"/>
          <ac:spMkLst>
            <pc:docMk/>
            <pc:sldMk cId="3828576265" sldId="342"/>
            <ac:spMk id="18" creationId="{8A48D7DA-7196-426C-B29C-CB75BE86ED82}"/>
          </ac:spMkLst>
        </pc:spChg>
        <pc:picChg chg="del mod">
          <ac:chgData name="Antonio Osamu Katagiri Tanaka" userId="2c28225e-d492-4964-8551-1b0a3c65dda0" providerId="ADAL" clId="{5EE8C770-75CC-4847-8E2B-8445B03A6226}" dt="2020-11-23T22:10:09.129" v="2678" actId="478"/>
          <ac:picMkLst>
            <pc:docMk/>
            <pc:sldMk cId="3828576265" sldId="342"/>
            <ac:picMk id="5" creationId="{C8833ADE-480C-4615-9ED9-B8E67CF2A6A6}"/>
          </ac:picMkLst>
        </pc:picChg>
        <pc:picChg chg="add mod ord">
          <ac:chgData name="Antonio Osamu Katagiri Tanaka" userId="2c28225e-d492-4964-8551-1b0a3c65dda0" providerId="ADAL" clId="{5EE8C770-75CC-4847-8E2B-8445B03A6226}" dt="2020-11-23T22:10:30.005" v="2681" actId="167"/>
          <ac:picMkLst>
            <pc:docMk/>
            <pc:sldMk cId="3828576265" sldId="342"/>
            <ac:picMk id="6" creationId="{02041CDD-13DC-4B75-BDA9-F9BB5D8A3413}"/>
          </ac:picMkLst>
        </pc:picChg>
        <pc:picChg chg="del mod">
          <ac:chgData name="Antonio Osamu Katagiri Tanaka" userId="2c28225e-d492-4964-8551-1b0a3c65dda0" providerId="ADAL" clId="{5EE8C770-75CC-4847-8E2B-8445B03A6226}" dt="2020-11-23T22:10:07.453" v="2677" actId="478"/>
          <ac:picMkLst>
            <pc:docMk/>
            <pc:sldMk cId="3828576265" sldId="342"/>
            <ac:picMk id="10" creationId="{366A7AB8-1217-44E5-BB43-6CAB337829A6}"/>
          </ac:picMkLst>
        </pc:picChg>
        <pc:picChg chg="del">
          <ac:chgData name="Antonio Osamu Katagiri Tanaka" userId="2c28225e-d492-4964-8551-1b0a3c65dda0" providerId="ADAL" clId="{5EE8C770-75CC-4847-8E2B-8445B03A6226}" dt="2020-11-23T17:24:48.784" v="435" actId="478"/>
          <ac:picMkLst>
            <pc:docMk/>
            <pc:sldMk cId="3828576265" sldId="342"/>
            <ac:picMk id="12" creationId="{A4C49FB0-5E2C-46F7-AFA2-10A0FF652900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2:00:43.682" v="2547" actId="14100"/>
        <pc:sldMkLst>
          <pc:docMk/>
          <pc:sldMk cId="304161134" sldId="343"/>
        </pc:sldMkLst>
        <pc:spChg chg="mod">
          <ac:chgData name="Antonio Osamu Katagiri Tanaka" userId="2c28225e-d492-4964-8551-1b0a3c65dda0" providerId="ADAL" clId="{5EE8C770-75CC-4847-8E2B-8445B03A6226}" dt="2020-11-23T21:44:38.701" v="2367" actId="1076"/>
          <ac:spMkLst>
            <pc:docMk/>
            <pc:sldMk cId="304161134" sldId="343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5EE8C770-75CC-4847-8E2B-8445B03A6226}" dt="2020-11-23T17:23:40.378" v="426" actId="207"/>
          <ac:spMkLst>
            <pc:docMk/>
            <pc:sldMk cId="304161134" sldId="343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1:58:48.321" v="2538" actId="1076"/>
          <ac:spMkLst>
            <pc:docMk/>
            <pc:sldMk cId="304161134" sldId="343"/>
            <ac:spMk id="7" creationId="{ECA237A8-9C8E-48F7-BDDE-11778CDF3B18}"/>
          </ac:spMkLst>
        </pc:spChg>
        <pc:spChg chg="mod">
          <ac:chgData name="Antonio Osamu Katagiri Tanaka" userId="2c28225e-d492-4964-8551-1b0a3c65dda0" providerId="ADAL" clId="{5EE8C770-75CC-4847-8E2B-8445B03A6226}" dt="2020-11-23T21:58:52.701" v="2539" actId="1076"/>
          <ac:spMkLst>
            <pc:docMk/>
            <pc:sldMk cId="304161134" sldId="343"/>
            <ac:spMk id="12" creationId="{B655D098-7CE5-4F95-8D3C-A11FCAD95B19}"/>
          </ac:spMkLst>
        </pc:spChg>
        <pc:graphicFrameChg chg="del mod modGraphic">
          <ac:chgData name="Antonio Osamu Katagiri Tanaka" userId="2c28225e-d492-4964-8551-1b0a3c65dda0" providerId="ADAL" clId="{5EE8C770-75CC-4847-8E2B-8445B03A6226}" dt="2020-11-23T21:54:48.911" v="2494" actId="478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del">
          <ac:chgData name="Antonio Osamu Katagiri Tanaka" userId="2c28225e-d492-4964-8551-1b0a3c65dda0" providerId="ADAL" clId="{5EE8C770-75CC-4847-8E2B-8445B03A6226}" dt="2020-11-23T17:23:05.948" v="416" actId="478"/>
          <ac:picMkLst>
            <pc:docMk/>
            <pc:sldMk cId="304161134" sldId="343"/>
            <ac:picMk id="2" creationId="{B453C466-AAC3-41BC-8D17-20A465166DF2}"/>
          </ac:picMkLst>
        </pc:picChg>
        <pc:picChg chg="add del mod">
          <ac:chgData name="Antonio Osamu Katagiri Tanaka" userId="2c28225e-d492-4964-8551-1b0a3c65dda0" providerId="ADAL" clId="{5EE8C770-75CC-4847-8E2B-8445B03A6226}" dt="2020-11-23T21:57:14.936" v="2514" actId="478"/>
          <ac:picMkLst>
            <pc:docMk/>
            <pc:sldMk cId="304161134" sldId="343"/>
            <ac:picMk id="10" creationId="{DFE41D40-A828-4F5F-9E73-9643F9707BF6}"/>
          </ac:picMkLst>
        </pc:picChg>
        <pc:picChg chg="add del mod">
          <ac:chgData name="Antonio Osamu Katagiri Tanaka" userId="2c28225e-d492-4964-8551-1b0a3c65dda0" providerId="ADAL" clId="{5EE8C770-75CC-4847-8E2B-8445B03A6226}" dt="2020-11-23T22:00:32.305" v="2544" actId="478"/>
          <ac:picMkLst>
            <pc:docMk/>
            <pc:sldMk cId="304161134" sldId="343"/>
            <ac:picMk id="13" creationId="{9AB2EFF9-1235-41F4-951C-2ED06A7DFD6F}"/>
          </ac:picMkLst>
        </pc:picChg>
        <pc:picChg chg="add mod">
          <ac:chgData name="Antonio Osamu Katagiri Tanaka" userId="2c28225e-d492-4964-8551-1b0a3c65dda0" providerId="ADAL" clId="{5EE8C770-75CC-4847-8E2B-8445B03A6226}" dt="2020-11-23T22:00:39.925" v="2546" actId="14100"/>
          <ac:picMkLst>
            <pc:docMk/>
            <pc:sldMk cId="304161134" sldId="343"/>
            <ac:picMk id="16" creationId="{36B68B7A-06D4-489C-856D-831A56478104}"/>
          </ac:picMkLst>
        </pc:picChg>
        <pc:picChg chg="mod">
          <ac:chgData name="Antonio Osamu Katagiri Tanaka" userId="2c28225e-d492-4964-8551-1b0a3c65dda0" providerId="ADAL" clId="{5EE8C770-75CC-4847-8E2B-8445B03A6226}" dt="2020-11-23T21:55:04.791" v="2510" actId="1076"/>
          <ac:picMkLst>
            <pc:docMk/>
            <pc:sldMk cId="304161134" sldId="343"/>
            <ac:picMk id="1026" creationId="{F2EF07A2-2C51-4560-998B-236B170739CC}"/>
          </ac:picMkLst>
        </pc:picChg>
        <pc:cxnChg chg="mod">
          <ac:chgData name="Antonio Osamu Katagiri Tanaka" userId="2c28225e-d492-4964-8551-1b0a3c65dda0" providerId="ADAL" clId="{5EE8C770-75CC-4847-8E2B-8445B03A6226}" dt="2020-11-23T22:00:43.682" v="2547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delSp modSp mod">
        <pc:chgData name="Antonio Osamu Katagiri Tanaka" userId="2c28225e-d492-4964-8551-1b0a3c65dda0" providerId="ADAL" clId="{5EE8C770-75CC-4847-8E2B-8445B03A6226}" dt="2020-11-23T22:50:30.675" v="2959" actId="1076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5EE8C770-75CC-4847-8E2B-8445B03A6226}" dt="2020-11-23T21:44:06.272" v="2361" actId="14100"/>
          <ac:spMkLst>
            <pc:docMk/>
            <pc:sldMk cId="3180120610" sldId="344"/>
            <ac:spMk id="2" creationId="{D0DD956A-09DC-422F-A565-EF651DF3ABFA}"/>
          </ac:spMkLst>
        </pc:spChg>
        <pc:spChg chg="add del">
          <ac:chgData name="Antonio Osamu Katagiri Tanaka" userId="2c28225e-d492-4964-8551-1b0a3c65dda0" providerId="ADAL" clId="{5EE8C770-75CC-4847-8E2B-8445B03A6226}" dt="2020-11-23T22:23:29.689" v="2744" actId="478"/>
          <ac:spMkLst>
            <pc:docMk/>
            <pc:sldMk cId="3180120610" sldId="344"/>
            <ac:spMk id="3" creationId="{924BAD29-8782-4781-B6CA-A0D9FFC004E9}"/>
          </ac:spMkLst>
        </pc:spChg>
        <pc:spChg chg="mod">
          <ac:chgData name="Antonio Osamu Katagiri Tanaka" userId="2c28225e-d492-4964-8551-1b0a3c65dda0" providerId="ADAL" clId="{5EE8C770-75CC-4847-8E2B-8445B03A6226}" dt="2020-11-23T17:25:31.942" v="446" actId="113"/>
          <ac:spMkLst>
            <pc:docMk/>
            <pc:sldMk cId="3180120610" sldId="344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2:28:35.570" v="2811" actId="207"/>
          <ac:spMkLst>
            <pc:docMk/>
            <pc:sldMk cId="3180120610" sldId="344"/>
            <ac:spMk id="5" creationId="{193A9DDE-92E3-451F-BC29-36C53D5AD31A}"/>
          </ac:spMkLst>
        </pc:spChg>
        <pc:spChg chg="add del mod">
          <ac:chgData name="Antonio Osamu Katagiri Tanaka" userId="2c28225e-d492-4964-8551-1b0a3c65dda0" providerId="ADAL" clId="{5EE8C770-75CC-4847-8E2B-8445B03A6226}" dt="2020-11-23T22:23:28.703" v="2743" actId="478"/>
          <ac:spMkLst>
            <pc:docMk/>
            <pc:sldMk cId="3180120610" sldId="344"/>
            <ac:spMk id="6" creationId="{CEAA6BAB-CFE7-4672-AB6B-3EA5FFF553C0}"/>
          </ac:spMkLst>
        </pc:spChg>
        <pc:spChg chg="add del">
          <ac:chgData name="Antonio Osamu Katagiri Tanaka" userId="2c28225e-d492-4964-8551-1b0a3c65dda0" providerId="ADAL" clId="{5EE8C770-75CC-4847-8E2B-8445B03A6226}" dt="2020-11-23T22:24:12.406" v="2764" actId="478"/>
          <ac:spMkLst>
            <pc:docMk/>
            <pc:sldMk cId="3180120610" sldId="344"/>
            <ac:spMk id="7" creationId="{BBCB44A4-CB9C-41A1-ADBF-BF1675CF1FF5}"/>
          </ac:spMkLst>
        </pc:spChg>
        <pc:spChg chg="add mod">
          <ac:chgData name="Antonio Osamu Katagiri Tanaka" userId="2c28225e-d492-4964-8551-1b0a3c65dda0" providerId="ADAL" clId="{5EE8C770-75CC-4847-8E2B-8445B03A6226}" dt="2020-11-23T22:31:15.940" v="2864" actId="1076"/>
          <ac:spMkLst>
            <pc:docMk/>
            <pc:sldMk cId="3180120610" sldId="344"/>
            <ac:spMk id="17" creationId="{1C2E8BCA-4C42-4F47-982C-7CF8D26BF2DA}"/>
          </ac:spMkLst>
        </pc:spChg>
        <pc:spChg chg="mod">
          <ac:chgData name="Antonio Osamu Katagiri Tanaka" userId="2c28225e-d492-4964-8551-1b0a3c65dda0" providerId="ADAL" clId="{5EE8C770-75CC-4847-8E2B-8445B03A6226}" dt="2020-11-23T22:50:05" v="2939"/>
          <ac:spMkLst>
            <pc:docMk/>
            <pc:sldMk cId="3180120610" sldId="344"/>
            <ac:spMk id="18" creationId="{52B933AE-386E-48C9-8976-CE8A97B35764}"/>
          </ac:spMkLst>
        </pc:spChg>
        <pc:spChg chg="add mod">
          <ac:chgData name="Antonio Osamu Katagiri Tanaka" userId="2c28225e-d492-4964-8551-1b0a3c65dda0" providerId="ADAL" clId="{5EE8C770-75CC-4847-8E2B-8445B03A6226}" dt="2020-11-23T22:31:09.120" v="2863" actId="1076"/>
          <ac:spMkLst>
            <pc:docMk/>
            <pc:sldMk cId="3180120610" sldId="344"/>
            <ac:spMk id="19" creationId="{FAB0899D-FEE8-44BA-A21C-73D8AA1715D3}"/>
          </ac:spMkLst>
        </pc:spChg>
        <pc:spChg chg="add del mod">
          <ac:chgData name="Antonio Osamu Katagiri Tanaka" userId="2c28225e-d492-4964-8551-1b0a3c65dda0" providerId="ADAL" clId="{5EE8C770-75CC-4847-8E2B-8445B03A6226}" dt="2020-11-23T22:28:35.570" v="2811" actId="207"/>
          <ac:spMkLst>
            <pc:docMk/>
            <pc:sldMk cId="3180120610" sldId="344"/>
            <ac:spMk id="20" creationId="{E788BD36-5EF7-46AD-8DD9-CB39DD76E1C3}"/>
          </ac:spMkLst>
        </pc:spChg>
        <pc:spChg chg="mod">
          <ac:chgData name="Antonio Osamu Katagiri Tanaka" userId="2c28225e-d492-4964-8551-1b0a3c65dda0" providerId="ADAL" clId="{5EE8C770-75CC-4847-8E2B-8445B03A6226}" dt="2020-11-23T22:29:23.026" v="2818" actId="207"/>
          <ac:spMkLst>
            <pc:docMk/>
            <pc:sldMk cId="3180120610" sldId="344"/>
            <ac:spMk id="21" creationId="{7284471B-1635-43AF-B0A2-67C18C7C6128}"/>
          </ac:spMkLst>
        </pc:spChg>
        <pc:spChg chg="add mod">
          <ac:chgData name="Antonio Osamu Katagiri Tanaka" userId="2c28225e-d492-4964-8551-1b0a3c65dda0" providerId="ADAL" clId="{5EE8C770-75CC-4847-8E2B-8445B03A6226}" dt="2020-11-23T22:50:30.675" v="2959" actId="1076"/>
          <ac:spMkLst>
            <pc:docMk/>
            <pc:sldMk cId="3180120610" sldId="344"/>
            <ac:spMk id="22" creationId="{6BBF2756-7662-4563-917C-7C32C59C3D42}"/>
          </ac:spMkLst>
        </pc:spChg>
        <pc:picChg chg="add mod ord">
          <ac:chgData name="Antonio Osamu Katagiri Tanaka" userId="2c28225e-d492-4964-8551-1b0a3c65dda0" providerId="ADAL" clId="{5EE8C770-75CC-4847-8E2B-8445B03A6226}" dt="2020-11-23T22:30:57.194" v="2861" actId="1076"/>
          <ac:picMkLst>
            <pc:docMk/>
            <pc:sldMk cId="3180120610" sldId="344"/>
            <ac:picMk id="9" creationId="{280C0588-2987-402B-BFB0-677EC63381F2}"/>
          </ac:picMkLst>
        </pc:picChg>
        <pc:picChg chg="del mod">
          <ac:chgData name="Antonio Osamu Katagiri Tanaka" userId="2c28225e-d492-4964-8551-1b0a3c65dda0" providerId="ADAL" clId="{5EE8C770-75CC-4847-8E2B-8445B03A6226}" dt="2020-11-23T22:27:32.137" v="2782" actId="478"/>
          <ac:picMkLst>
            <pc:docMk/>
            <pc:sldMk cId="3180120610" sldId="344"/>
            <ac:picMk id="12" creationId="{A4881E6D-467E-425F-8F11-D22895C590E4}"/>
          </ac:picMkLst>
        </pc:picChg>
        <pc:picChg chg="del">
          <ac:chgData name="Antonio Osamu Katagiri Tanaka" userId="2c28225e-d492-4964-8551-1b0a3c65dda0" providerId="ADAL" clId="{5EE8C770-75CC-4847-8E2B-8445B03A6226}" dt="2020-11-23T22:27:34.118" v="2783" actId="478"/>
          <ac:picMkLst>
            <pc:docMk/>
            <pc:sldMk cId="3180120610" sldId="344"/>
            <ac:picMk id="14" creationId="{36D261A5-E224-417C-90E0-9DE8ACBA22A1}"/>
          </ac:picMkLst>
        </pc:picChg>
        <pc:picChg chg="del">
          <ac:chgData name="Antonio Osamu Katagiri Tanaka" userId="2c28225e-d492-4964-8551-1b0a3c65dda0" providerId="ADAL" clId="{5EE8C770-75CC-4847-8E2B-8445B03A6226}" dt="2020-11-23T17:25:13.652" v="441" actId="478"/>
          <ac:picMkLst>
            <pc:docMk/>
            <pc:sldMk cId="3180120610" sldId="344"/>
            <ac:picMk id="16" creationId="{36E55752-D4B6-4152-9C4B-980915CCC186}"/>
          </ac:picMkLst>
        </pc:picChg>
      </pc:sldChg>
      <pc:sldChg chg="addSp delSp modSp mod modShow">
        <pc:chgData name="Antonio Osamu Katagiri Tanaka" userId="2c28225e-d492-4964-8551-1b0a3c65dda0" providerId="ADAL" clId="{5EE8C770-75CC-4847-8E2B-8445B03A6226}" dt="2020-11-24T01:09:11.744" v="3097" actId="1036"/>
        <pc:sldMkLst>
          <pc:docMk/>
          <pc:sldMk cId="939236955" sldId="345"/>
        </pc:sldMkLst>
        <pc:spChg chg="mod">
          <ac:chgData name="Antonio Osamu Katagiri Tanaka" userId="2c28225e-d492-4964-8551-1b0a3c65dda0" providerId="ADAL" clId="{5EE8C770-75CC-4847-8E2B-8445B03A6226}" dt="2020-11-23T17:28:53.272" v="473" actId="113"/>
          <ac:spMkLst>
            <pc:docMk/>
            <pc:sldMk cId="939236955" sldId="345"/>
            <ac:spMk id="4" creationId="{DF78FC49-13FE-43E3-BC56-AE6B20F47D05}"/>
          </ac:spMkLst>
        </pc:spChg>
        <pc:spChg chg="del mod">
          <ac:chgData name="Antonio Osamu Katagiri Tanaka" userId="2c28225e-d492-4964-8551-1b0a3c65dda0" providerId="ADAL" clId="{5EE8C770-75CC-4847-8E2B-8445B03A6226}" dt="2020-11-23T22:59:21.547" v="2986" actId="478"/>
          <ac:spMkLst>
            <pc:docMk/>
            <pc:sldMk cId="939236955" sldId="345"/>
            <ac:spMk id="7" creationId="{19AC4A38-DE5C-47EE-983B-959B8A15EEA9}"/>
          </ac:spMkLst>
        </pc:spChg>
        <pc:spChg chg="del mod">
          <ac:chgData name="Antonio Osamu Katagiri Tanaka" userId="2c28225e-d492-4964-8551-1b0a3c65dda0" providerId="ADAL" clId="{5EE8C770-75CC-4847-8E2B-8445B03A6226}" dt="2020-11-23T22:59:24.233" v="2987" actId="478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5EE8C770-75CC-4847-8E2B-8445B03A6226}" dt="2020-11-24T01:09:02.802" v="3077"/>
          <ac:spMkLst>
            <pc:docMk/>
            <pc:sldMk cId="939236955" sldId="345"/>
            <ac:spMk id="13" creationId="{7B86DAEC-9D3D-4886-B885-2A748C47A0FF}"/>
          </ac:spMkLst>
        </pc:spChg>
        <pc:spChg chg="del mod">
          <ac:chgData name="Antonio Osamu Katagiri Tanaka" userId="2c28225e-d492-4964-8551-1b0a3c65dda0" providerId="ADAL" clId="{5EE8C770-75CC-4847-8E2B-8445B03A6226}" dt="2020-11-23T22:59:21.547" v="2986" actId="478"/>
          <ac:spMkLst>
            <pc:docMk/>
            <pc:sldMk cId="939236955" sldId="345"/>
            <ac:spMk id="17" creationId="{91BEE6D3-3BC1-4878-98F5-6CBC42383728}"/>
          </ac:spMkLst>
        </pc:spChg>
        <pc:picChg chg="del">
          <ac:chgData name="Antonio Osamu Katagiri Tanaka" userId="2c28225e-d492-4964-8551-1b0a3c65dda0" providerId="ADAL" clId="{5EE8C770-75CC-4847-8E2B-8445B03A6226}" dt="2020-11-23T17:28:35.967" v="468" actId="478"/>
          <ac:picMkLst>
            <pc:docMk/>
            <pc:sldMk cId="939236955" sldId="345"/>
            <ac:picMk id="2" creationId="{EFD0104C-D612-4365-B6E4-2D8BC0A10B68}"/>
          </ac:picMkLst>
        </pc:picChg>
        <pc:picChg chg="add del">
          <ac:chgData name="Antonio Osamu Katagiri Tanaka" userId="2c28225e-d492-4964-8551-1b0a3c65dda0" providerId="ADAL" clId="{5EE8C770-75CC-4847-8E2B-8445B03A6226}" dt="2020-11-24T01:06:58.556" v="3004" actId="478"/>
          <ac:picMkLst>
            <pc:docMk/>
            <pc:sldMk cId="939236955" sldId="345"/>
            <ac:picMk id="3" creationId="{F4B5311C-A8DF-4335-AB8C-06BFBAE6D3A7}"/>
          </ac:picMkLst>
        </pc:picChg>
        <pc:picChg chg="del">
          <ac:chgData name="Antonio Osamu Katagiri Tanaka" userId="2c28225e-d492-4964-8551-1b0a3c65dda0" providerId="ADAL" clId="{5EE8C770-75CC-4847-8E2B-8445B03A6226}" dt="2020-11-23T22:59:16.439" v="2985" actId="478"/>
          <ac:picMkLst>
            <pc:docMk/>
            <pc:sldMk cId="939236955" sldId="345"/>
            <ac:picMk id="8" creationId="{E7415775-2008-4D48-808B-CD76B21A5446}"/>
          </ac:picMkLst>
        </pc:picChg>
        <pc:picChg chg="del">
          <ac:chgData name="Antonio Osamu Katagiri Tanaka" userId="2c28225e-d492-4964-8551-1b0a3c65dda0" providerId="ADAL" clId="{5EE8C770-75CC-4847-8E2B-8445B03A6226}" dt="2020-11-23T22:59:15.342" v="2984" actId="478"/>
          <ac:picMkLst>
            <pc:docMk/>
            <pc:sldMk cId="939236955" sldId="345"/>
            <ac:picMk id="11" creationId="{E5F1DE2F-BD9B-4091-8803-DD4FEF0C7D07}"/>
          </ac:picMkLst>
        </pc:picChg>
        <pc:picChg chg="add mod">
          <ac:chgData name="Antonio Osamu Katagiri Tanaka" userId="2c28225e-d492-4964-8551-1b0a3c65dda0" providerId="ADAL" clId="{5EE8C770-75CC-4847-8E2B-8445B03A6226}" dt="2020-11-24T01:09:11.744" v="3097" actId="1036"/>
          <ac:picMkLst>
            <pc:docMk/>
            <pc:sldMk cId="939236955" sldId="345"/>
            <ac:picMk id="12" creationId="{799535AF-4814-4EC5-AF80-F7A5868C400D}"/>
          </ac:picMkLst>
        </pc:picChg>
        <pc:cxnChg chg="del">
          <ac:chgData name="Antonio Osamu Katagiri Tanaka" userId="2c28225e-d492-4964-8551-1b0a3c65dda0" providerId="ADAL" clId="{5EE8C770-75CC-4847-8E2B-8445B03A6226}" dt="2020-11-23T22:59:21.547" v="2986" actId="478"/>
          <ac:cxnSpMkLst>
            <pc:docMk/>
            <pc:sldMk cId="939236955" sldId="345"/>
            <ac:cxnSpMk id="6" creationId="{5264C8F1-1295-4355-9F9E-4F13D9F8A2B7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22:09:08.838" v="2670" actId="20577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5EE8C770-75CC-4847-8E2B-8445B03A6226}" dt="2020-11-23T21:44:25.206" v="2365" actId="1076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5EE8C770-75CC-4847-8E2B-8445B03A6226}" dt="2020-11-23T17:24:44.339" v="434" actId="403"/>
          <ac:spMkLst>
            <pc:docMk/>
            <pc:sldMk cId="3455718286" sldId="346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2:09:08.838" v="2670" actId="20577"/>
          <ac:spMkLst>
            <pc:docMk/>
            <pc:sldMk cId="3455718286" sldId="346"/>
            <ac:spMk id="7" creationId="{ECA237A8-9C8E-48F7-BDDE-11778CDF3B18}"/>
          </ac:spMkLst>
        </pc:spChg>
        <pc:picChg chg="del">
          <ac:chgData name="Antonio Osamu Katagiri Tanaka" userId="2c28225e-d492-4964-8551-1b0a3c65dda0" providerId="ADAL" clId="{5EE8C770-75CC-4847-8E2B-8445B03A6226}" dt="2020-11-23T17:24:18.513" v="429" actId="478"/>
          <ac:picMkLst>
            <pc:docMk/>
            <pc:sldMk cId="3455718286" sldId="346"/>
            <ac:picMk id="2" creationId="{A66666DE-4497-4592-95F5-95036527C5E3}"/>
          </ac:picMkLst>
        </pc:picChg>
        <pc:picChg chg="mod">
          <ac:chgData name="Antonio Osamu Katagiri Tanaka" userId="2c28225e-d492-4964-8551-1b0a3c65dda0" providerId="ADAL" clId="{5EE8C770-75CC-4847-8E2B-8445B03A6226}" dt="2020-11-23T17:24:39.154" v="431" actId="207"/>
          <ac:picMkLst>
            <pc:docMk/>
            <pc:sldMk cId="3455718286" sldId="346"/>
            <ac:picMk id="2050" creationId="{27BFBEDB-F18C-4D82-B29A-48EF4BC4C009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4T01:08:56.304" v="3076" actId="20577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5EE8C770-75CC-4847-8E2B-8445B03A6226}" dt="2020-11-23T17:28:15.745" v="467" actId="113"/>
          <ac:spMkLst>
            <pc:docMk/>
            <pc:sldMk cId="2536067469" sldId="350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4T01:08:20.383" v="3032" actId="103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5EE8C770-75CC-4847-8E2B-8445B03A6226}" dt="2020-11-24T01:08:20.383" v="3032" actId="1036"/>
          <ac:spMkLst>
            <pc:docMk/>
            <pc:sldMk cId="2536067469" sldId="350"/>
            <ac:spMk id="14" creationId="{3B893B6F-B3A0-4BCE-AB70-0C75890014ED}"/>
          </ac:spMkLst>
        </pc:spChg>
        <pc:spChg chg="add mod">
          <ac:chgData name="Antonio Osamu Katagiri Tanaka" userId="2c28225e-d492-4964-8551-1b0a3c65dda0" providerId="ADAL" clId="{5EE8C770-75CC-4847-8E2B-8445B03A6226}" dt="2020-11-24T01:08:56.304" v="3076" actId="20577"/>
          <ac:spMkLst>
            <pc:docMk/>
            <pc:sldMk cId="2536067469" sldId="350"/>
            <ac:spMk id="20" creationId="{488AC547-44A4-48FC-98A7-CFA600F3BDD6}"/>
          </ac:spMkLst>
        </pc:spChg>
        <pc:spChg chg="mod">
          <ac:chgData name="Antonio Osamu Katagiri Tanaka" userId="2c28225e-d492-4964-8551-1b0a3c65dda0" providerId="ADAL" clId="{5EE8C770-75CC-4847-8E2B-8445B03A6226}" dt="2020-11-24T01:08:20.383" v="3032" actId="1036"/>
          <ac:spMkLst>
            <pc:docMk/>
            <pc:sldMk cId="2536067469" sldId="350"/>
            <ac:spMk id="26" creationId="{26FA8B4D-1918-416F-B957-B8F49C071EAE}"/>
          </ac:spMkLst>
        </pc:spChg>
        <pc:picChg chg="mod modCrop">
          <ac:chgData name="Antonio Osamu Katagiri Tanaka" userId="2c28225e-d492-4964-8551-1b0a3c65dda0" providerId="ADAL" clId="{5EE8C770-75CC-4847-8E2B-8445B03A6226}" dt="2020-11-24T01:08:29.035" v="3033" actId="732"/>
          <ac:picMkLst>
            <pc:docMk/>
            <pc:sldMk cId="2536067469" sldId="350"/>
            <ac:picMk id="4" creationId="{03B9BB4B-F37E-4D64-A3FF-7253D893FE1F}"/>
          </ac:picMkLst>
        </pc:picChg>
        <pc:picChg chg="mod">
          <ac:chgData name="Antonio Osamu Katagiri Tanaka" userId="2c28225e-d492-4964-8551-1b0a3c65dda0" providerId="ADAL" clId="{5EE8C770-75CC-4847-8E2B-8445B03A6226}" dt="2020-11-24T01:08:20.383" v="3032" actId="103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5EE8C770-75CC-4847-8E2B-8445B03A6226}" dt="2020-11-24T01:08:20.383" v="3032" actId="103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5EE8C770-75CC-4847-8E2B-8445B03A6226}" dt="2020-11-24T01:08:20.383" v="3032" actId="1036"/>
          <ac:picMkLst>
            <pc:docMk/>
            <pc:sldMk cId="2536067469" sldId="350"/>
            <ac:picMk id="9" creationId="{76C8CC46-B00D-4159-A319-B32F500128AE}"/>
          </ac:picMkLst>
        </pc:picChg>
        <pc:picChg chg="add del mod">
          <ac:chgData name="Antonio Osamu Katagiri Tanaka" userId="2c28225e-d492-4964-8551-1b0a3c65dda0" providerId="ADAL" clId="{5EE8C770-75CC-4847-8E2B-8445B03A6226}" dt="2020-11-23T22:58:45.130" v="2982" actId="478"/>
          <ac:picMkLst>
            <pc:docMk/>
            <pc:sldMk cId="2536067469" sldId="350"/>
            <ac:picMk id="10" creationId="{69B5F2D1-2CCD-490A-AA9A-A93B23C46BB6}"/>
          </ac:picMkLst>
        </pc:picChg>
        <pc:picChg chg="add del mod">
          <ac:chgData name="Antonio Osamu Katagiri Tanaka" userId="2c28225e-d492-4964-8551-1b0a3c65dda0" providerId="ADAL" clId="{5EE8C770-75CC-4847-8E2B-8445B03A6226}" dt="2020-11-24T01:06:55.137" v="3003" actId="21"/>
          <ac:picMkLst>
            <pc:docMk/>
            <pc:sldMk cId="2536067469" sldId="350"/>
            <ac:picMk id="18" creationId="{85BAA002-30B1-4184-A016-0A85807AAF1B}"/>
          </ac:picMkLst>
        </pc:picChg>
        <pc:picChg chg="del">
          <ac:chgData name="Antonio Osamu Katagiri Tanaka" userId="2c28225e-d492-4964-8551-1b0a3c65dda0" providerId="ADAL" clId="{5EE8C770-75CC-4847-8E2B-8445B03A6226}" dt="2020-11-23T17:28:01.725" v="462" actId="478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5EE8C770-75CC-4847-8E2B-8445B03A6226}" dt="2020-11-24T01:08:20.383" v="3032" actId="103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5EE8C770-75CC-4847-8E2B-8445B03A6226}" dt="2020-11-24T01:08:20.383" v="3032" actId="1036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5EE8C770-75CC-4847-8E2B-8445B03A6226}" dt="2020-11-24T01:08:20.383" v="3032" actId="1036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5EE8C770-75CC-4847-8E2B-8445B03A6226}" dt="2020-11-24T01:08:20.383" v="3032" actId="1036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modSp mod">
        <pc:chgData name="Antonio Osamu Katagiri Tanaka" userId="2c28225e-d492-4964-8551-1b0a3c65dda0" providerId="ADAL" clId="{5EE8C770-75CC-4847-8E2B-8445B03A6226}" dt="2020-11-23T17:25:59.004" v="451" actId="113"/>
        <pc:sldMkLst>
          <pc:docMk/>
          <pc:sldMk cId="324348322" sldId="352"/>
        </pc:sldMkLst>
        <pc:spChg chg="mod">
          <ac:chgData name="Antonio Osamu Katagiri Tanaka" userId="2c28225e-d492-4964-8551-1b0a3c65dda0" providerId="ADAL" clId="{5EE8C770-75CC-4847-8E2B-8445B03A6226}" dt="2020-11-23T17:25:59.004" v="451" actId="113"/>
          <ac:spMkLst>
            <pc:docMk/>
            <pc:sldMk cId="324348322" sldId="352"/>
            <ac:spMk id="5" creationId="{F6DF7BAB-C745-4330-BDF1-B0223A8FEB30}"/>
          </ac:spMkLst>
        </pc:spChg>
        <pc:spChg chg="mod">
          <ac:chgData name="Antonio Osamu Katagiri Tanaka" userId="2c28225e-d492-4964-8551-1b0a3c65dda0" providerId="ADAL" clId="{5EE8C770-75CC-4847-8E2B-8445B03A6226}" dt="2020-11-23T17:25:49.467" v="448" actId="207"/>
          <ac:spMkLst>
            <pc:docMk/>
            <pc:sldMk cId="324348322" sldId="352"/>
            <ac:spMk id="7" creationId="{7FCEFCE3-2863-4F12-BC28-DFD2AA91207E}"/>
          </ac:spMkLst>
        </pc:spChg>
      </pc:sldChg>
      <pc:sldChg chg="delSp modSp mod">
        <pc:chgData name="Antonio Osamu Katagiri Tanaka" userId="2c28225e-d492-4964-8551-1b0a3c65dda0" providerId="ADAL" clId="{5EE8C770-75CC-4847-8E2B-8445B03A6226}" dt="2020-11-23T21:42:40.884" v="2352" actId="1076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5EE8C770-75CC-4847-8E2B-8445B03A6226}" dt="2020-11-23T17:31:34.431" v="525" actId="113"/>
          <ac:spMkLst>
            <pc:docMk/>
            <pc:sldMk cId="1500875559" sldId="355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2:40.884" v="2352" actId="1076"/>
          <ac:spMkLst>
            <pc:docMk/>
            <pc:sldMk cId="1500875559" sldId="355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7:31:29.286" v="522" actId="207"/>
          <ac:spMkLst>
            <pc:docMk/>
            <pc:sldMk cId="1500875559" sldId="355"/>
            <ac:spMk id="16" creationId="{FE38E2C6-9B25-4DA2-8A79-805D8E06368B}"/>
          </ac:spMkLst>
        </pc:spChg>
        <pc:picChg chg="del">
          <ac:chgData name="Antonio Osamu Katagiri Tanaka" userId="2c28225e-d492-4964-8551-1b0a3c65dda0" providerId="ADAL" clId="{5EE8C770-75CC-4847-8E2B-8445B03A6226}" dt="2020-11-23T17:31:22.258" v="520" actId="478"/>
          <ac:picMkLst>
            <pc:docMk/>
            <pc:sldMk cId="1500875559" sldId="355"/>
            <ac:picMk id="4" creationId="{33671093-38BB-462F-92A6-2D91DD72A4FB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29:58.288" v="488" actId="113"/>
        <pc:sldMkLst>
          <pc:docMk/>
          <pc:sldMk cId="2363656012" sldId="356"/>
        </pc:sldMkLst>
        <pc:spChg chg="mod">
          <ac:chgData name="Antonio Osamu Katagiri Tanaka" userId="2c28225e-d492-4964-8551-1b0a3c65dda0" providerId="ADAL" clId="{5EE8C770-75CC-4847-8E2B-8445B03A6226}" dt="2020-11-23T17:29:58.288" v="488" actId="113"/>
          <ac:spMkLst>
            <pc:docMk/>
            <pc:sldMk cId="2363656012" sldId="356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29:52.340" v="485" actId="207"/>
          <ac:spMkLst>
            <pc:docMk/>
            <pc:sldMk cId="2363656012" sldId="356"/>
            <ac:spMk id="14" creationId="{4E47930B-7D56-4D04-839B-08EB07B488C9}"/>
          </ac:spMkLst>
        </pc:spChg>
        <pc:spChg chg="mod">
          <ac:chgData name="Antonio Osamu Katagiri Tanaka" userId="2c28225e-d492-4964-8551-1b0a3c65dda0" providerId="ADAL" clId="{5EE8C770-75CC-4847-8E2B-8445B03A6226}" dt="2020-11-23T17:29:52.340" v="485" actId="207"/>
          <ac:spMkLst>
            <pc:docMk/>
            <pc:sldMk cId="2363656012" sldId="356"/>
            <ac:spMk id="16" creationId="{9EBE39D9-6EEF-4B65-A769-0D0AE94EFE6E}"/>
          </ac:spMkLst>
        </pc:spChg>
        <pc:picChg chg="del">
          <ac:chgData name="Antonio Osamu Katagiri Tanaka" userId="2c28225e-d492-4964-8551-1b0a3c65dda0" providerId="ADAL" clId="{5EE8C770-75CC-4847-8E2B-8445B03A6226}" dt="2020-11-23T17:29:48.195" v="483" actId="478"/>
          <ac:picMkLst>
            <pc:docMk/>
            <pc:sldMk cId="2363656012" sldId="356"/>
            <ac:picMk id="8" creationId="{B4446C95-5CEB-4E8D-8722-1DA5EF2488F6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30:15.678" v="494" actId="113"/>
        <pc:sldMkLst>
          <pc:docMk/>
          <pc:sldMk cId="284363446" sldId="357"/>
        </pc:sldMkLst>
        <pc:spChg chg="mod">
          <ac:chgData name="Antonio Osamu Katagiri Tanaka" userId="2c28225e-d492-4964-8551-1b0a3c65dda0" providerId="ADAL" clId="{5EE8C770-75CC-4847-8E2B-8445B03A6226}" dt="2020-11-23T17:30:15.678" v="494" actId="113"/>
          <ac:spMkLst>
            <pc:docMk/>
            <pc:sldMk cId="284363446" sldId="357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30:10.269" v="491" actId="207"/>
          <ac:spMkLst>
            <pc:docMk/>
            <pc:sldMk cId="284363446" sldId="357"/>
            <ac:spMk id="8" creationId="{E8B7D875-5702-4D76-B90D-30E79EAA2546}"/>
          </ac:spMkLst>
        </pc:spChg>
        <pc:spChg chg="mod">
          <ac:chgData name="Antonio Osamu Katagiri Tanaka" userId="2c28225e-d492-4964-8551-1b0a3c65dda0" providerId="ADAL" clId="{5EE8C770-75CC-4847-8E2B-8445B03A6226}" dt="2020-11-23T17:30:10.269" v="491" actId="207"/>
          <ac:spMkLst>
            <pc:docMk/>
            <pc:sldMk cId="284363446" sldId="357"/>
            <ac:spMk id="10" creationId="{211BBAA3-5BF4-4C29-86DE-B9C95B3672D2}"/>
          </ac:spMkLst>
        </pc:spChg>
        <pc:picChg chg="del">
          <ac:chgData name="Antonio Osamu Katagiri Tanaka" userId="2c28225e-d492-4964-8551-1b0a3c65dda0" providerId="ADAL" clId="{5EE8C770-75CC-4847-8E2B-8445B03A6226}" dt="2020-11-23T17:30:05.041" v="489" actId="478"/>
          <ac:picMkLst>
            <pc:docMk/>
            <pc:sldMk cId="284363446" sldId="357"/>
            <ac:picMk id="2" creationId="{B6FFE837-8593-4820-87A8-2BC8CFE2F31E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29:15.231" v="482" actId="113"/>
        <pc:sldMkLst>
          <pc:docMk/>
          <pc:sldMk cId="3567323307" sldId="358"/>
        </pc:sldMkLst>
        <pc:spChg chg="mod">
          <ac:chgData name="Antonio Osamu Katagiri Tanaka" userId="2c28225e-d492-4964-8551-1b0a3c65dda0" providerId="ADAL" clId="{5EE8C770-75CC-4847-8E2B-8445B03A6226}" dt="2020-11-23T17:29:15.231" v="482" actId="113"/>
          <ac:spMkLst>
            <pc:docMk/>
            <pc:sldMk cId="3567323307" sldId="358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29:08.231" v="478" actId="113"/>
          <ac:spMkLst>
            <pc:docMk/>
            <pc:sldMk cId="3567323307" sldId="358"/>
            <ac:spMk id="8" creationId="{7905C756-C239-4348-A87F-6FA4658FF04F}"/>
          </ac:spMkLst>
        </pc:spChg>
        <pc:spChg chg="mod">
          <ac:chgData name="Antonio Osamu Katagiri Tanaka" userId="2c28225e-d492-4964-8551-1b0a3c65dda0" providerId="ADAL" clId="{5EE8C770-75CC-4847-8E2B-8445B03A6226}" dt="2020-11-23T17:29:08.231" v="478" actId="113"/>
          <ac:spMkLst>
            <pc:docMk/>
            <pc:sldMk cId="3567323307" sldId="358"/>
            <ac:spMk id="10" creationId="{D0C66FC4-B2E2-4CA3-B601-F6E33842335A}"/>
          </ac:spMkLst>
        </pc:spChg>
        <pc:picChg chg="del">
          <ac:chgData name="Antonio Osamu Katagiri Tanaka" userId="2c28225e-d492-4964-8551-1b0a3c65dda0" providerId="ADAL" clId="{5EE8C770-75CC-4847-8E2B-8445B03A6226}" dt="2020-11-23T17:29:00.381" v="474" actId="478"/>
          <ac:picMkLst>
            <pc:docMk/>
            <pc:sldMk cId="3567323307" sldId="358"/>
            <ac:picMk id="2" creationId="{CA60E33F-4951-4F5F-A426-968F94BE5621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30:40.589" v="506" actId="207"/>
        <pc:sldMkLst>
          <pc:docMk/>
          <pc:sldMk cId="1323385977" sldId="359"/>
        </pc:sldMkLst>
        <pc:spChg chg="mod">
          <ac:chgData name="Antonio Osamu Katagiri Tanaka" userId="2c28225e-d492-4964-8551-1b0a3c65dda0" providerId="ADAL" clId="{5EE8C770-75CC-4847-8E2B-8445B03A6226}" dt="2020-11-23T17:30:40.589" v="506" actId="207"/>
          <ac:spMkLst>
            <pc:docMk/>
            <pc:sldMk cId="1323385977" sldId="359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30:40.589" v="506" actId="207"/>
          <ac:spMkLst>
            <pc:docMk/>
            <pc:sldMk cId="1323385977" sldId="359"/>
            <ac:spMk id="8" creationId="{397713F2-FAD1-41D8-8F7B-86550A3D3051}"/>
          </ac:spMkLst>
        </pc:spChg>
        <pc:spChg chg="mod">
          <ac:chgData name="Antonio Osamu Katagiri Tanaka" userId="2c28225e-d492-4964-8551-1b0a3c65dda0" providerId="ADAL" clId="{5EE8C770-75CC-4847-8E2B-8445B03A6226}" dt="2020-11-23T17:30:40.589" v="506" actId="207"/>
          <ac:spMkLst>
            <pc:docMk/>
            <pc:sldMk cId="1323385977" sldId="359"/>
            <ac:spMk id="10" creationId="{C9C0B2C6-7E1B-4ADF-B281-7D08DF384FA7}"/>
          </ac:spMkLst>
        </pc:spChg>
        <pc:picChg chg="del">
          <ac:chgData name="Antonio Osamu Katagiri Tanaka" userId="2c28225e-d492-4964-8551-1b0a3c65dda0" providerId="ADAL" clId="{5EE8C770-75CC-4847-8E2B-8445B03A6226}" dt="2020-11-23T17:30:19.667" v="495" actId="478"/>
          <ac:picMkLst>
            <pc:docMk/>
            <pc:sldMk cId="1323385977" sldId="359"/>
            <ac:picMk id="2" creationId="{1E014FAF-9607-41F4-82A9-9D5CD6610363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2:27.574" v="2350" actId="14100"/>
        <pc:sldMkLst>
          <pc:docMk/>
          <pc:sldMk cId="3335507658" sldId="360"/>
        </pc:sldMkLst>
        <pc:spChg chg="mod">
          <ac:chgData name="Antonio Osamu Katagiri Tanaka" userId="2c28225e-d492-4964-8551-1b0a3c65dda0" providerId="ADAL" clId="{5EE8C770-75CC-4847-8E2B-8445B03A6226}" dt="2020-11-23T17:32:26.383" v="539" actId="113"/>
          <ac:spMkLst>
            <pc:docMk/>
            <pc:sldMk cId="3335507658" sldId="360"/>
            <ac:spMk id="4" creationId="{035BE620-C501-4524-858C-ED637E988FD5}"/>
          </ac:spMkLst>
        </pc:spChg>
        <pc:spChg chg="mod">
          <ac:chgData name="Antonio Osamu Katagiri Tanaka" userId="2c28225e-d492-4964-8551-1b0a3c65dda0" providerId="ADAL" clId="{5EE8C770-75CC-4847-8E2B-8445B03A6226}" dt="2020-11-23T21:42:27.574" v="2350" actId="14100"/>
          <ac:spMkLst>
            <pc:docMk/>
            <pc:sldMk cId="3335507658" sldId="360"/>
            <ac:spMk id="8" creationId="{E55FFAEB-33A8-4D89-972F-9F341FC925DB}"/>
          </ac:spMkLst>
        </pc:spChg>
        <pc:spChg chg="mod">
          <ac:chgData name="Antonio Osamu Katagiri Tanaka" userId="2c28225e-d492-4964-8551-1b0a3c65dda0" providerId="ADAL" clId="{5EE8C770-75CC-4847-8E2B-8445B03A6226}" dt="2020-11-23T17:32:22.158" v="536" actId="207"/>
          <ac:spMkLst>
            <pc:docMk/>
            <pc:sldMk cId="3335507658" sldId="360"/>
            <ac:spMk id="10" creationId="{34ABAD49-E27C-43BC-8997-122FD3ACB23F}"/>
          </ac:spMkLst>
        </pc:spChg>
        <pc:picChg chg="del">
          <ac:chgData name="Antonio Osamu Katagiri Tanaka" userId="2c28225e-d492-4964-8551-1b0a3c65dda0" providerId="ADAL" clId="{5EE8C770-75CC-4847-8E2B-8445B03A6226}" dt="2020-11-23T17:32:12.452" v="534" actId="478"/>
          <ac:picMkLst>
            <pc:docMk/>
            <pc:sldMk cId="3335507658" sldId="360"/>
            <ac:picMk id="6" creationId="{2E74EFBD-8884-4344-B516-B451D0A6F05C}"/>
          </ac:picMkLst>
        </pc:picChg>
        <pc:picChg chg="mod">
          <ac:chgData name="Antonio Osamu Katagiri Tanaka" userId="2c28225e-d492-4964-8551-1b0a3c65dda0" providerId="ADAL" clId="{5EE8C770-75CC-4847-8E2B-8445B03A6226}" dt="2020-11-23T17:32:22.158" v="536" actId="207"/>
          <ac:picMkLst>
            <pc:docMk/>
            <pc:sldMk cId="3335507658" sldId="360"/>
            <ac:picMk id="5122" creationId="{1689D971-D0A0-427B-AE0A-38FB3135D194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30:57.247" v="512" actId="113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5EE8C770-75CC-4847-8E2B-8445B03A6226}" dt="2020-11-23T17:30:57.247" v="512" actId="113"/>
          <ac:spMkLst>
            <pc:docMk/>
            <pc:sldMk cId="1012010671" sldId="361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30:50.959" v="509" actId="207"/>
          <ac:spMkLst>
            <pc:docMk/>
            <pc:sldMk cId="1012010671" sldId="361"/>
            <ac:spMk id="8" creationId="{397713F2-FAD1-41D8-8F7B-86550A3D3051}"/>
          </ac:spMkLst>
        </pc:spChg>
        <pc:picChg chg="del">
          <ac:chgData name="Antonio Osamu Katagiri Tanaka" userId="2c28225e-d492-4964-8551-1b0a3c65dda0" providerId="ADAL" clId="{5EE8C770-75CC-4847-8E2B-8445B03A6226}" dt="2020-11-23T17:30:45.152" v="507" actId="478"/>
          <ac:picMkLst>
            <pc:docMk/>
            <pc:sldMk cId="1012010671" sldId="361"/>
            <ac:picMk id="2" creationId="{1E014FAF-9607-41F4-82A9-9D5CD6610363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31:18.105" v="519" actId="403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5EE8C770-75CC-4847-8E2B-8445B03A6226}" dt="2020-11-23T17:31:18.105" v="519" actId="403"/>
          <ac:spMkLst>
            <pc:docMk/>
            <pc:sldMk cId="1673851363" sldId="362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31:10.371" v="516" actId="207"/>
          <ac:spMkLst>
            <pc:docMk/>
            <pc:sldMk cId="1673851363" sldId="362"/>
            <ac:spMk id="8" creationId="{397713F2-FAD1-41D8-8F7B-86550A3D3051}"/>
          </ac:spMkLst>
        </pc:spChg>
        <pc:picChg chg="del">
          <ac:chgData name="Antonio Osamu Katagiri Tanaka" userId="2c28225e-d492-4964-8551-1b0a3c65dda0" providerId="ADAL" clId="{5EE8C770-75CC-4847-8E2B-8445B03A6226}" dt="2020-11-23T17:31:01.195" v="513" actId="478"/>
          <ac:picMkLst>
            <pc:docMk/>
            <pc:sldMk cId="1673851363" sldId="362"/>
            <ac:picMk id="2" creationId="{1E014FAF-9607-41F4-82A9-9D5CD6610363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4T01:11:57.924" v="3104" actId="1076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5EE8C770-75CC-4847-8E2B-8445B03A6226}" dt="2020-11-23T21:43:37.183" v="2355" actId="14100"/>
          <ac:spMkLst>
            <pc:docMk/>
            <pc:sldMk cId="1846601245" sldId="363"/>
            <ac:spMk id="4" creationId="{DEDA9803-D4D0-4351-ABD3-D457CD5F9662}"/>
          </ac:spMkLst>
        </pc:spChg>
        <pc:spChg chg="mod">
          <ac:chgData name="Antonio Osamu Katagiri Tanaka" userId="2c28225e-d492-4964-8551-1b0a3c65dda0" providerId="ADAL" clId="{5EE8C770-75CC-4847-8E2B-8445B03A6226}" dt="2020-11-24T01:11:57.924" v="3104" actId="1076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5EE8C770-75CC-4847-8E2B-8445B03A6226}" dt="2020-11-23T17:27:36.812" v="458" actId="207"/>
          <ac:spMkLst>
            <pc:docMk/>
            <pc:sldMk cId="1846601245" sldId="363"/>
            <ac:spMk id="6" creationId="{670D99A8-6C0F-43F3-BE08-3FA5306DC34F}"/>
          </ac:spMkLst>
        </pc:spChg>
        <pc:spChg chg="mod">
          <ac:chgData name="Antonio Osamu Katagiri Tanaka" userId="2c28225e-d492-4964-8551-1b0a3c65dda0" providerId="ADAL" clId="{5EE8C770-75CC-4847-8E2B-8445B03A6226}" dt="2020-11-23T17:27:54.597" v="461" actId="113"/>
          <ac:spMkLst>
            <pc:docMk/>
            <pc:sldMk cId="1846601245" sldId="363"/>
            <ac:spMk id="7" creationId="{C8C7C7FC-855B-40FC-A256-62EEC0EC5EFC}"/>
          </ac:spMkLst>
        </pc:spChg>
        <pc:picChg chg="del">
          <ac:chgData name="Antonio Osamu Katagiri Tanaka" userId="2c28225e-d492-4964-8551-1b0a3c65dda0" providerId="ADAL" clId="{5EE8C770-75CC-4847-8E2B-8445B03A6226}" dt="2020-11-23T22:55:03.739" v="2968" actId="478"/>
          <ac:picMkLst>
            <pc:docMk/>
            <pc:sldMk cId="1846601245" sldId="363"/>
            <ac:picMk id="2" creationId="{461604FF-FA76-4ADE-A9F8-FF851373174D}"/>
          </ac:picMkLst>
        </pc:picChg>
        <pc:picChg chg="add mod modCrop">
          <ac:chgData name="Antonio Osamu Katagiri Tanaka" userId="2c28225e-d492-4964-8551-1b0a3c65dda0" providerId="ADAL" clId="{5EE8C770-75CC-4847-8E2B-8445B03A6226}" dt="2020-11-23T22:56:08.997" v="2979" actId="1076"/>
          <ac:picMkLst>
            <pc:docMk/>
            <pc:sldMk cId="1846601245" sldId="363"/>
            <ac:picMk id="9" creationId="{0CC37B9A-7CDF-45DF-930A-E6875CBFA478}"/>
          </ac:picMkLst>
        </pc:picChg>
        <pc:picChg chg="add mod">
          <ac:chgData name="Antonio Osamu Katagiri Tanaka" userId="2c28225e-d492-4964-8551-1b0a3c65dda0" providerId="ADAL" clId="{5EE8C770-75CC-4847-8E2B-8445B03A6226}" dt="2020-11-23T22:56:08.997" v="2979" actId="1076"/>
          <ac:picMkLst>
            <pc:docMk/>
            <pc:sldMk cId="1846601245" sldId="363"/>
            <ac:picMk id="10" creationId="{ABBA65C5-4214-4CB1-9568-036AA599580D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7:33:36.338" v="560" actId="478"/>
        <pc:sldMkLst>
          <pc:docMk/>
          <pc:sldMk cId="3429638656" sldId="365"/>
        </pc:sldMkLst>
        <pc:spChg chg="mod">
          <ac:chgData name="Antonio Osamu Katagiri Tanaka" userId="2c28225e-d492-4964-8551-1b0a3c65dda0" providerId="ADAL" clId="{5EE8C770-75CC-4847-8E2B-8445B03A6226}" dt="2020-11-23T17:33:26.908" v="557" actId="113"/>
          <ac:spMkLst>
            <pc:docMk/>
            <pc:sldMk cId="3429638656" sldId="365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33:20.968" v="554" actId="207"/>
          <ac:spMkLst>
            <pc:docMk/>
            <pc:sldMk cId="3429638656" sldId="365"/>
            <ac:spMk id="4" creationId="{F9ED8BE6-F7AC-4FD8-8FA8-8C683A7C2F62}"/>
          </ac:spMkLst>
        </pc:spChg>
        <pc:spChg chg="del mod">
          <ac:chgData name="Antonio Osamu Katagiri Tanaka" userId="2c28225e-d492-4964-8551-1b0a3c65dda0" providerId="ADAL" clId="{5EE8C770-75CC-4847-8E2B-8445B03A6226}" dt="2020-11-23T17:33:34.014" v="559" actId="478"/>
          <ac:spMkLst>
            <pc:docMk/>
            <pc:sldMk cId="3429638656" sldId="365"/>
            <ac:spMk id="6" creationId="{B578E637-F703-4B1E-9D92-A3018D08DB09}"/>
          </ac:spMkLst>
        </pc:spChg>
        <pc:spChg chg="add del mod">
          <ac:chgData name="Antonio Osamu Katagiri Tanaka" userId="2c28225e-d492-4964-8551-1b0a3c65dda0" providerId="ADAL" clId="{5EE8C770-75CC-4847-8E2B-8445B03A6226}" dt="2020-11-23T17:33:36.338" v="560" actId="478"/>
          <ac:spMkLst>
            <pc:docMk/>
            <pc:sldMk cId="3429638656" sldId="365"/>
            <ac:spMk id="7" creationId="{6812D6DF-DEBC-4B49-8505-0890F5C6BA9E}"/>
          </ac:spMkLst>
        </pc:spChg>
        <pc:picChg chg="del mod">
          <ac:chgData name="Antonio Osamu Katagiri Tanaka" userId="2c28225e-d492-4964-8551-1b0a3c65dda0" providerId="ADAL" clId="{5EE8C770-75CC-4847-8E2B-8445B03A6226}" dt="2020-11-23T17:33:29.238" v="558" actId="478"/>
          <ac:picMkLst>
            <pc:docMk/>
            <pc:sldMk cId="3429638656" sldId="365"/>
            <ac:picMk id="5" creationId="{E80A3786-ACCF-4CE5-990B-2C6478105EB8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1:37.732" v="2340" actId="14100"/>
        <pc:sldMkLst>
          <pc:docMk/>
          <pc:sldMk cId="4151347681" sldId="366"/>
        </pc:sldMkLst>
        <pc:spChg chg="mod">
          <ac:chgData name="Antonio Osamu Katagiri Tanaka" userId="2c28225e-d492-4964-8551-1b0a3c65dda0" providerId="ADAL" clId="{5EE8C770-75CC-4847-8E2B-8445B03A6226}" dt="2020-11-23T17:33:44.429" v="562" actId="207"/>
          <ac:spMkLst>
            <pc:docMk/>
            <pc:sldMk cId="4151347681" sldId="366"/>
            <ac:spMk id="3" creationId="{E3D4C00F-C75C-497F-8A8D-748099A91B50}"/>
          </ac:spMkLst>
        </pc:spChg>
        <pc:spChg chg="mod">
          <ac:chgData name="Antonio Osamu Katagiri Tanaka" userId="2c28225e-d492-4964-8551-1b0a3c65dda0" providerId="ADAL" clId="{5EE8C770-75CC-4847-8E2B-8445B03A6226}" dt="2020-11-23T17:33:52.041" v="565" actId="113"/>
          <ac:spMkLst>
            <pc:docMk/>
            <pc:sldMk cId="4151347681" sldId="366"/>
            <ac:spMk id="4" creationId="{035BE620-C501-4524-858C-ED637E988FD5}"/>
          </ac:spMkLst>
        </pc:spChg>
        <pc:spChg chg="mod">
          <ac:chgData name="Antonio Osamu Katagiri Tanaka" userId="2c28225e-d492-4964-8551-1b0a3c65dda0" providerId="ADAL" clId="{5EE8C770-75CC-4847-8E2B-8445B03A6226}" dt="2020-11-23T21:41:37.732" v="2340" actId="14100"/>
          <ac:spMkLst>
            <pc:docMk/>
            <pc:sldMk cId="4151347681" sldId="366"/>
            <ac:spMk id="8" creationId="{E55FFAEB-33A8-4D89-972F-9F341FC925DB}"/>
          </ac:spMkLst>
        </pc:spChg>
        <pc:picChg chg="mod">
          <ac:chgData name="Antonio Osamu Katagiri Tanaka" userId="2c28225e-d492-4964-8551-1b0a3c65dda0" providerId="ADAL" clId="{5EE8C770-75CC-4847-8E2B-8445B03A6226}" dt="2020-11-23T17:33:44.429" v="562" actId="207"/>
          <ac:picMkLst>
            <pc:docMk/>
            <pc:sldMk cId="4151347681" sldId="366"/>
            <ac:picMk id="2" creationId="{773CEEF1-DD40-4C99-9ED1-79F0D2084583}"/>
          </ac:picMkLst>
        </pc:picChg>
        <pc:picChg chg="del mod">
          <ac:chgData name="Antonio Osamu Katagiri Tanaka" userId="2c28225e-d492-4964-8551-1b0a3c65dda0" providerId="ADAL" clId="{5EE8C770-75CC-4847-8E2B-8445B03A6226}" dt="2020-11-23T17:33:54.354" v="566" actId="478"/>
          <ac:picMkLst>
            <pc:docMk/>
            <pc:sldMk cId="4151347681" sldId="366"/>
            <ac:picMk id="6" creationId="{2E74EFBD-8884-4344-B516-B451D0A6F05C}"/>
          </ac:picMkLst>
        </pc:picChg>
        <pc:picChg chg="mod">
          <ac:chgData name="Antonio Osamu Katagiri Tanaka" userId="2c28225e-d492-4964-8551-1b0a3c65dda0" providerId="ADAL" clId="{5EE8C770-75CC-4847-8E2B-8445B03A6226}" dt="2020-11-23T17:33:44.429" v="562" actId="207"/>
          <ac:picMkLst>
            <pc:docMk/>
            <pc:sldMk cId="4151347681" sldId="366"/>
            <ac:picMk id="1026" creationId="{3AC3B607-9782-46C6-BABA-3130BD6C5131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2:14.335" v="2347" actId="14100"/>
        <pc:sldMkLst>
          <pc:docMk/>
          <pc:sldMk cId="1962179446" sldId="367"/>
        </pc:sldMkLst>
        <pc:spChg chg="mod">
          <ac:chgData name="Antonio Osamu Katagiri Tanaka" userId="2c28225e-d492-4964-8551-1b0a3c65dda0" providerId="ADAL" clId="{5EE8C770-75CC-4847-8E2B-8445B03A6226}" dt="2020-11-23T17:32:54.457" v="545" actId="403"/>
          <ac:spMkLst>
            <pc:docMk/>
            <pc:sldMk cId="1962179446" sldId="367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2:14.335" v="2347" actId="14100"/>
          <ac:spMkLst>
            <pc:docMk/>
            <pc:sldMk cId="1962179446" sldId="367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7:32:49.735" v="542" actId="207"/>
          <ac:spMkLst>
            <pc:docMk/>
            <pc:sldMk cId="1962179446" sldId="367"/>
            <ac:spMk id="23" creationId="{8BBD2217-C8A0-4388-9EB6-F3A78CF7C6A9}"/>
          </ac:spMkLst>
        </pc:spChg>
        <pc:graphicFrameChg chg="mod">
          <ac:chgData name="Antonio Osamu Katagiri Tanaka" userId="2c28225e-d492-4964-8551-1b0a3c65dda0" providerId="ADAL" clId="{5EE8C770-75CC-4847-8E2B-8445B03A6226}" dt="2020-11-23T17:32:49.735" v="542" actId="207"/>
          <ac:graphicFrameMkLst>
            <pc:docMk/>
            <pc:sldMk cId="1962179446" sldId="367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5EE8C770-75CC-4847-8E2B-8445B03A6226}" dt="2020-11-23T17:32:30.788" v="540" actId="478"/>
          <ac:picMkLst>
            <pc:docMk/>
            <pc:sldMk cId="1962179446" sldId="367"/>
            <ac:picMk id="4" creationId="{33671093-38BB-462F-92A6-2D91DD72A4FB}"/>
          </ac:picMkLst>
        </pc:picChg>
        <pc:picChg chg="mod">
          <ac:chgData name="Antonio Osamu Katagiri Tanaka" userId="2c28225e-d492-4964-8551-1b0a3c65dda0" providerId="ADAL" clId="{5EE8C770-75CC-4847-8E2B-8445B03A6226}" dt="2020-11-23T17:32:49.735" v="542" actId="207"/>
          <ac:picMkLst>
            <pc:docMk/>
            <pc:sldMk cId="1962179446" sldId="367"/>
            <ac:picMk id="13" creationId="{1C316BE7-E9D1-4A2E-86D0-97EA01BB2D97}"/>
          </ac:picMkLst>
        </pc:picChg>
        <pc:picChg chg="mod">
          <ac:chgData name="Antonio Osamu Katagiri Tanaka" userId="2c28225e-d492-4964-8551-1b0a3c65dda0" providerId="ADAL" clId="{5EE8C770-75CC-4847-8E2B-8445B03A6226}" dt="2020-11-23T17:32:49.735" v="542" actId="207"/>
          <ac:picMkLst>
            <pc:docMk/>
            <pc:sldMk cId="1962179446" sldId="367"/>
            <ac:picMk id="14" creationId="{CED12028-F0DB-4930-9BBF-0C88E4A5C5B4}"/>
          </ac:picMkLst>
        </pc:picChg>
        <pc:picChg chg="mod">
          <ac:chgData name="Antonio Osamu Katagiri Tanaka" userId="2c28225e-d492-4964-8551-1b0a3c65dda0" providerId="ADAL" clId="{5EE8C770-75CC-4847-8E2B-8445B03A6226}" dt="2020-11-23T17:32:49.735" v="542" actId="207"/>
          <ac:picMkLst>
            <pc:docMk/>
            <pc:sldMk cId="1962179446" sldId="367"/>
            <ac:picMk id="15" creationId="{3337E232-F5F7-4320-9805-F44A8843044D}"/>
          </ac:picMkLst>
        </pc:picChg>
        <pc:picChg chg="mod">
          <ac:chgData name="Antonio Osamu Katagiri Tanaka" userId="2c28225e-d492-4964-8551-1b0a3c65dda0" providerId="ADAL" clId="{5EE8C770-75CC-4847-8E2B-8445B03A6226}" dt="2020-11-23T17:32:49.735" v="542" actId="207"/>
          <ac:picMkLst>
            <pc:docMk/>
            <pc:sldMk cId="1962179446" sldId="367"/>
            <ac:picMk id="17" creationId="{9E176DD3-9197-4883-98F3-78CA480AE48A}"/>
          </ac:picMkLst>
        </pc:picChg>
        <pc:inkChg chg="mod">
          <ac:chgData name="Antonio Osamu Katagiri Tanaka" userId="2c28225e-d492-4964-8551-1b0a3c65dda0" providerId="ADAL" clId="{5EE8C770-75CC-4847-8E2B-8445B03A6226}" dt="2020-11-23T17:32:49.735" v="542" actId="207"/>
          <ac:inkMkLst>
            <pc:docMk/>
            <pc:sldMk cId="1962179446" sldId="367"/>
            <ac:inkMk id="19" creationId="{BAA549A7-2830-4ED6-A802-0791908B8068}"/>
          </ac:inkMkLst>
        </pc:inkChg>
        <pc:cxnChg chg="mod">
          <ac:chgData name="Antonio Osamu Katagiri Tanaka" userId="2c28225e-d492-4964-8551-1b0a3c65dda0" providerId="ADAL" clId="{5EE8C770-75CC-4847-8E2B-8445B03A6226}" dt="2020-11-23T17:32:49.735" v="542" actId="207"/>
          <ac:cxnSpMkLst>
            <pc:docMk/>
            <pc:sldMk cId="1962179446" sldId="367"/>
            <ac:cxnSpMk id="18" creationId="{B07C693E-6AC5-4F53-8A3E-5386A1B48978}"/>
          </ac:cxnSpMkLst>
        </pc:cxnChg>
        <pc:cxnChg chg="mod">
          <ac:chgData name="Antonio Osamu Katagiri Tanaka" userId="2c28225e-d492-4964-8551-1b0a3c65dda0" providerId="ADAL" clId="{5EE8C770-75CC-4847-8E2B-8445B03A6226}" dt="2020-11-23T17:32:49.735" v="542" actId="207"/>
          <ac:cxnSpMkLst>
            <pc:docMk/>
            <pc:sldMk cId="1962179446" sldId="367"/>
            <ac:cxnSpMk id="20" creationId="{8BC39542-D75B-42D8-B069-B3EAE608DF37}"/>
          </ac:cxnSpMkLst>
        </pc:cxnChg>
        <pc:cxnChg chg="mod">
          <ac:chgData name="Antonio Osamu Katagiri Tanaka" userId="2c28225e-d492-4964-8551-1b0a3c65dda0" providerId="ADAL" clId="{5EE8C770-75CC-4847-8E2B-8445B03A6226}" dt="2020-11-23T17:32:49.735" v="542" actId="207"/>
          <ac:cxnSpMkLst>
            <pc:docMk/>
            <pc:sldMk cId="1962179446" sldId="367"/>
            <ac:cxnSpMk id="22" creationId="{45AC934E-2749-4C84-BA6B-7D66F87D3E45}"/>
          </ac:cxnSpMkLst>
        </pc:cxnChg>
        <pc:cxnChg chg="mod">
          <ac:chgData name="Antonio Osamu Katagiri Tanaka" userId="2c28225e-d492-4964-8551-1b0a3c65dda0" providerId="ADAL" clId="{5EE8C770-75CC-4847-8E2B-8445B03A6226}" dt="2020-11-23T17:32:49.735" v="542" actId="207"/>
          <ac:cxnSpMkLst>
            <pc:docMk/>
            <pc:sldMk cId="1962179446" sldId="367"/>
            <ac:cxnSpMk id="25" creationId="{72E2157F-FF2A-410E-B5F3-798DC2EA6BA9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21:41:56.991" v="2343" actId="14100"/>
        <pc:sldMkLst>
          <pc:docMk/>
          <pc:sldMk cId="2916833441" sldId="368"/>
        </pc:sldMkLst>
        <pc:spChg chg="mod">
          <ac:chgData name="Antonio Osamu Katagiri Tanaka" userId="2c28225e-d492-4964-8551-1b0a3c65dda0" providerId="ADAL" clId="{5EE8C770-75CC-4847-8E2B-8445B03A6226}" dt="2020-11-23T17:33:09.233" v="551" actId="113"/>
          <ac:spMkLst>
            <pc:docMk/>
            <pc:sldMk cId="2916833441" sldId="368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1:56.991" v="2343" actId="14100"/>
          <ac:spMkLst>
            <pc:docMk/>
            <pc:sldMk cId="2916833441" sldId="368"/>
            <ac:spMk id="6" creationId="{68498D33-5ADF-49CD-95AC-DE0439FB067A}"/>
          </ac:spMkLst>
        </pc:spChg>
        <pc:picChg chg="del">
          <ac:chgData name="Antonio Osamu Katagiri Tanaka" userId="2c28225e-d492-4964-8551-1b0a3c65dda0" providerId="ADAL" clId="{5EE8C770-75CC-4847-8E2B-8445B03A6226}" dt="2020-11-23T17:32:58.478" v="546" actId="478"/>
          <ac:picMkLst>
            <pc:docMk/>
            <pc:sldMk cId="2916833441" sldId="368"/>
            <ac:picMk id="4" creationId="{33671093-38BB-462F-92A6-2D91DD72A4FB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9:36.962" v="2408" actId="1076"/>
        <pc:sldMkLst>
          <pc:docMk/>
          <pc:sldMk cId="2628863" sldId="369"/>
        </pc:sldMkLst>
        <pc:spChg chg="del">
          <ac:chgData name="Antonio Osamu Katagiri Tanaka" userId="2c28225e-d492-4964-8551-1b0a3c65dda0" providerId="ADAL" clId="{5EE8C770-75CC-4847-8E2B-8445B03A6226}" dt="2020-11-23T17:09:20.127" v="275" actId="478"/>
          <ac:spMkLst>
            <pc:docMk/>
            <pc:sldMk cId="2628863" sldId="369"/>
            <ac:spMk id="2" creationId="{B809AEC6-9A53-4E04-97F4-EAD02B2B0C9F}"/>
          </ac:spMkLst>
        </pc:spChg>
        <pc:spChg chg="del">
          <ac:chgData name="Antonio Osamu Katagiri Tanaka" userId="2c28225e-d492-4964-8551-1b0a3c65dda0" providerId="ADAL" clId="{5EE8C770-75CC-4847-8E2B-8445B03A6226}" dt="2020-11-23T17:09:20.127" v="275" actId="478"/>
          <ac:spMkLst>
            <pc:docMk/>
            <pc:sldMk cId="2628863" sldId="369"/>
            <ac:spMk id="3" creationId="{4499E1FE-CD83-4E62-81F1-D245368DDCC1}"/>
          </ac:spMkLst>
        </pc:spChg>
        <pc:spChg chg="mod">
          <ac:chgData name="Antonio Osamu Katagiri Tanaka" userId="2c28225e-d492-4964-8551-1b0a3c65dda0" providerId="ADAL" clId="{5EE8C770-75CC-4847-8E2B-8445B03A6226}" dt="2020-11-23T18:53:38.505" v="1052" actId="790"/>
          <ac:spMkLst>
            <pc:docMk/>
            <pc:sldMk cId="2628863" sldId="369"/>
            <ac:spMk id="4" creationId="{BC8513C9-F038-4243-8262-412D66BDF868}"/>
          </ac:spMkLst>
        </pc:spChg>
        <pc:spChg chg="add mod">
          <ac:chgData name="Antonio Osamu Katagiri Tanaka" userId="2c28225e-d492-4964-8551-1b0a3c65dda0" providerId="ADAL" clId="{5EE8C770-75CC-4847-8E2B-8445B03A6226}" dt="2020-11-23T21:49:36.962" v="2408" actId="1076"/>
          <ac:spMkLst>
            <pc:docMk/>
            <pc:sldMk cId="2628863" sldId="369"/>
            <ac:spMk id="5" creationId="{07401B36-297A-4C4A-8520-F85BC05A52EF}"/>
          </ac:spMkLst>
        </pc:spChg>
        <pc:spChg chg="add mod">
          <ac:chgData name="Antonio Osamu Katagiri Tanaka" userId="2c28225e-d492-4964-8551-1b0a3c65dda0" providerId="ADAL" clId="{5EE8C770-75CC-4847-8E2B-8445B03A6226}" dt="2020-11-23T19:10:07.513" v="1499" actId="207"/>
          <ac:spMkLst>
            <pc:docMk/>
            <pc:sldMk cId="2628863" sldId="369"/>
            <ac:spMk id="6" creationId="{9E3D69E3-AA5A-46B4-B89B-EF7D90F11513}"/>
          </ac:spMkLst>
        </pc:spChg>
        <pc:spChg chg="add mod">
          <ac:chgData name="Antonio Osamu Katagiri Tanaka" userId="2c28225e-d492-4964-8551-1b0a3c65dda0" providerId="ADAL" clId="{5EE8C770-75CC-4847-8E2B-8445B03A6226}" dt="2020-11-23T19:09:35.856" v="1478" actId="20577"/>
          <ac:spMkLst>
            <pc:docMk/>
            <pc:sldMk cId="2628863" sldId="369"/>
            <ac:spMk id="7" creationId="{BA5FE95E-B07A-4116-95AE-BC8CEECBEAB2}"/>
          </ac:spMkLst>
        </pc:spChg>
        <pc:spChg chg="add mod">
          <ac:chgData name="Antonio Osamu Katagiri Tanaka" userId="2c28225e-d492-4964-8551-1b0a3c65dda0" providerId="ADAL" clId="{5EE8C770-75CC-4847-8E2B-8445B03A6226}" dt="2020-11-23T19:01:31.117" v="1160" actId="1076"/>
          <ac:spMkLst>
            <pc:docMk/>
            <pc:sldMk cId="2628863" sldId="369"/>
            <ac:spMk id="8" creationId="{21223E9F-58DA-4323-A6FF-14E75F3643ED}"/>
          </ac:spMkLst>
        </pc:spChg>
        <pc:spChg chg="add del mod">
          <ac:chgData name="Antonio Osamu Katagiri Tanaka" userId="2c28225e-d492-4964-8551-1b0a3c65dda0" providerId="ADAL" clId="{5EE8C770-75CC-4847-8E2B-8445B03A6226}" dt="2020-11-23T19:09:44.299" v="1498" actId="1036"/>
          <ac:spMkLst>
            <pc:docMk/>
            <pc:sldMk cId="2628863" sldId="369"/>
            <ac:spMk id="10" creationId="{6D5FD4AC-525D-482C-A20D-026DE4F3BC22}"/>
          </ac:spMkLst>
        </pc:spChg>
        <pc:spChg chg="add del mod">
          <ac:chgData name="Antonio Osamu Katagiri Tanaka" userId="2c28225e-d492-4964-8551-1b0a3c65dda0" providerId="ADAL" clId="{5EE8C770-75CC-4847-8E2B-8445B03A6226}" dt="2020-11-23T19:08:14.703" v="1465" actId="478"/>
          <ac:spMkLst>
            <pc:docMk/>
            <pc:sldMk cId="2628863" sldId="369"/>
            <ac:spMk id="11" creationId="{B45715EA-1783-4F7C-AB4F-6BDAE97CD500}"/>
          </ac:spMkLst>
        </pc:spChg>
        <pc:spChg chg="add del mod">
          <ac:chgData name="Antonio Osamu Katagiri Tanaka" userId="2c28225e-d492-4964-8551-1b0a3c65dda0" providerId="ADAL" clId="{5EE8C770-75CC-4847-8E2B-8445B03A6226}" dt="2020-11-23T19:08:12.126" v="1464" actId="478"/>
          <ac:spMkLst>
            <pc:docMk/>
            <pc:sldMk cId="2628863" sldId="369"/>
            <ac:spMk id="12" creationId="{9F3C5046-0E98-4D26-8EBE-5E6D254ECC89}"/>
          </ac:spMkLst>
        </pc:spChg>
        <pc:picChg chg="add del">
          <ac:chgData name="Antonio Osamu Katagiri Tanaka" userId="2c28225e-d492-4964-8551-1b0a3c65dda0" providerId="ADAL" clId="{5EE8C770-75CC-4847-8E2B-8445B03A6226}" dt="2020-11-23T18:51:43.494" v="986"/>
          <ac:picMkLst>
            <pc:docMk/>
            <pc:sldMk cId="2628863" sldId="369"/>
            <ac:picMk id="9" creationId="{743A73F2-966C-4215-9F07-593B255CC147}"/>
          </ac:picMkLst>
        </pc:picChg>
      </pc:sldChg>
      <pc:sldChg chg="addSp delSp modSp mod modNotesTx">
        <pc:chgData name="Antonio Osamu Katagiri Tanaka" userId="2c28225e-d492-4964-8551-1b0a3c65dda0" providerId="ADAL" clId="{5EE8C770-75CC-4847-8E2B-8445B03A6226}" dt="2020-11-23T21:45:50.833" v="2384" actId="1076"/>
        <pc:sldMkLst>
          <pc:docMk/>
          <pc:sldMk cId="1151642703" sldId="370"/>
        </pc:sldMkLst>
        <pc:spChg chg="del">
          <ac:chgData name="Antonio Osamu Katagiri Tanaka" userId="2c28225e-d492-4964-8551-1b0a3c65dda0" providerId="ADAL" clId="{5EE8C770-75CC-4847-8E2B-8445B03A6226}" dt="2020-11-23T17:21:03.674" v="383" actId="478"/>
          <ac:spMkLst>
            <pc:docMk/>
            <pc:sldMk cId="1151642703" sldId="370"/>
            <ac:spMk id="2" creationId="{07DA9E2B-CB68-4E75-9D46-B42332AB464F}"/>
          </ac:spMkLst>
        </pc:spChg>
        <pc:spChg chg="del">
          <ac:chgData name="Antonio Osamu Katagiri Tanaka" userId="2c28225e-d492-4964-8551-1b0a3c65dda0" providerId="ADAL" clId="{5EE8C770-75CC-4847-8E2B-8445B03A6226}" dt="2020-11-23T17:21:03.674" v="383" actId="478"/>
          <ac:spMkLst>
            <pc:docMk/>
            <pc:sldMk cId="1151642703" sldId="370"/>
            <ac:spMk id="3" creationId="{E57DBBE0-631F-4F41-ACAA-B45F51FC59BB}"/>
          </ac:spMkLst>
        </pc:spChg>
        <pc:spChg chg="mod">
          <ac:chgData name="Antonio Osamu Katagiri Tanaka" userId="2c28225e-d492-4964-8551-1b0a3c65dda0" providerId="ADAL" clId="{5EE8C770-75CC-4847-8E2B-8445B03A6226}" dt="2020-11-23T17:21:14.106" v="388" actId="207"/>
          <ac:spMkLst>
            <pc:docMk/>
            <pc:sldMk cId="1151642703" sldId="370"/>
            <ac:spMk id="4" creationId="{38847D65-EF74-4E38-9C22-9DCC5C207406}"/>
          </ac:spMkLst>
        </pc:spChg>
        <pc:spChg chg="add mod">
          <ac:chgData name="Antonio Osamu Katagiri Tanaka" userId="2c28225e-d492-4964-8551-1b0a3c65dda0" providerId="ADAL" clId="{5EE8C770-75CC-4847-8E2B-8445B03A6226}" dt="2020-11-23T21:45:50.833" v="2384" actId="1076"/>
          <ac:spMkLst>
            <pc:docMk/>
            <pc:sldMk cId="1151642703" sldId="370"/>
            <ac:spMk id="5" creationId="{D28F0FC2-8229-4CC3-80B1-183A62DD9A6D}"/>
          </ac:spMkLst>
        </pc:spChg>
        <pc:spChg chg="add mod">
          <ac:chgData name="Antonio Osamu Katagiri Tanaka" userId="2c28225e-d492-4964-8551-1b0a3c65dda0" providerId="ADAL" clId="{5EE8C770-75CC-4847-8E2B-8445B03A6226}" dt="2020-11-23T20:39:08.288" v="2163" actId="14100"/>
          <ac:spMkLst>
            <pc:docMk/>
            <pc:sldMk cId="1151642703" sldId="370"/>
            <ac:spMk id="7" creationId="{7E784F69-D661-449A-8F1B-749B77BD9F2A}"/>
          </ac:spMkLst>
        </pc:spChg>
        <pc:spChg chg="add mod">
          <ac:chgData name="Antonio Osamu Katagiri Tanaka" userId="2c28225e-d492-4964-8551-1b0a3c65dda0" providerId="ADAL" clId="{5EE8C770-75CC-4847-8E2B-8445B03A6226}" dt="2020-11-23T20:44:37.775" v="2241" actId="1076"/>
          <ac:spMkLst>
            <pc:docMk/>
            <pc:sldMk cId="1151642703" sldId="370"/>
            <ac:spMk id="8" creationId="{C2B167A2-805C-4EB3-8B8E-E05600EE50CB}"/>
          </ac:spMkLst>
        </pc:spChg>
        <pc:spChg chg="add mod">
          <ac:chgData name="Antonio Osamu Katagiri Tanaka" userId="2c28225e-d492-4964-8551-1b0a3c65dda0" providerId="ADAL" clId="{5EE8C770-75CC-4847-8E2B-8445B03A6226}" dt="2020-11-23T20:46:19.347" v="2258" actId="20577"/>
          <ac:spMkLst>
            <pc:docMk/>
            <pc:sldMk cId="1151642703" sldId="370"/>
            <ac:spMk id="9" creationId="{DC97B91A-9E59-4A50-8021-63C42441FBCF}"/>
          </ac:spMkLst>
        </pc:spChg>
        <pc:picChg chg="add mod">
          <ac:chgData name="Antonio Osamu Katagiri Tanaka" userId="2c28225e-d492-4964-8551-1b0a3c65dda0" providerId="ADAL" clId="{5EE8C770-75CC-4847-8E2B-8445B03A6226}" dt="2020-11-23T20:46:23.495" v="2259" actId="1076"/>
          <ac:picMkLst>
            <pc:docMk/>
            <pc:sldMk cId="1151642703" sldId="370"/>
            <ac:picMk id="6" creationId="{BDA6AECC-30EA-42C7-B42C-200F49FA8DB3}"/>
          </ac:picMkLst>
        </pc:picChg>
      </pc:sldChg>
      <pc:sldChg chg="addSp delSp modSp mod ord setBg">
        <pc:chgData name="Antonio Osamu Katagiri Tanaka" userId="2c28225e-d492-4964-8551-1b0a3c65dda0" providerId="ADAL" clId="{5EE8C770-75CC-4847-8E2B-8445B03A6226}" dt="2020-11-23T21:51:36.570" v="2427" actId="1076"/>
        <pc:sldMkLst>
          <pc:docMk/>
          <pc:sldMk cId="2532253628" sldId="371"/>
        </pc:sldMkLst>
        <pc:spChg chg="mod">
          <ac:chgData name="Antonio Osamu Katagiri Tanaka" userId="2c28225e-d492-4964-8551-1b0a3c65dda0" providerId="ADAL" clId="{5EE8C770-75CC-4847-8E2B-8445B03A6226}" dt="2020-11-23T17:04:13.825" v="223" actId="113"/>
          <ac:spMkLst>
            <pc:docMk/>
            <pc:sldMk cId="2532253628" sldId="371"/>
            <ac:spMk id="4" creationId="{526176FB-E3B3-476B-8950-C4A992CDCF53}"/>
          </ac:spMkLst>
        </pc:spChg>
        <pc:spChg chg="add mod">
          <ac:chgData name="Antonio Osamu Katagiri Tanaka" userId="2c28225e-d492-4964-8551-1b0a3c65dda0" providerId="ADAL" clId="{5EE8C770-75CC-4847-8E2B-8445B03A6226}" dt="2020-11-23T21:51:36.570" v="2427" actId="1076"/>
          <ac:spMkLst>
            <pc:docMk/>
            <pc:sldMk cId="2532253628" sldId="371"/>
            <ac:spMk id="5" creationId="{3754E841-0A61-493A-80E8-F03C80718A2E}"/>
          </ac:spMkLst>
        </pc:spChg>
        <pc:spChg chg="mod">
          <ac:chgData name="Antonio Osamu Katagiri Tanaka" userId="2c28225e-d492-4964-8551-1b0a3c65dda0" providerId="ADAL" clId="{5EE8C770-75CC-4847-8E2B-8445B03A6226}" dt="2020-11-23T18:20:44.485" v="817" actId="1076"/>
          <ac:spMkLst>
            <pc:docMk/>
            <pc:sldMk cId="2532253628" sldId="371"/>
            <ac:spMk id="8" creationId="{58A9FC6B-F102-4DC6-9533-D6034A3747F9}"/>
          </ac:spMkLst>
        </pc:spChg>
        <pc:picChg chg="add mod">
          <ac:chgData name="Antonio Osamu Katagiri Tanaka" userId="2c28225e-d492-4964-8551-1b0a3c65dda0" providerId="ADAL" clId="{5EE8C770-75CC-4847-8E2B-8445B03A6226}" dt="2020-11-23T18:19:07.805" v="799" actId="14100"/>
          <ac:picMkLst>
            <pc:docMk/>
            <pc:sldMk cId="2532253628" sldId="371"/>
            <ac:picMk id="2" creationId="{A52ECE14-7D84-4683-ABCC-DA946E1C158B}"/>
          </ac:picMkLst>
        </pc:picChg>
        <pc:picChg chg="del">
          <ac:chgData name="Antonio Osamu Katagiri Tanaka" userId="2c28225e-d492-4964-8551-1b0a3c65dda0" providerId="ADAL" clId="{5EE8C770-75CC-4847-8E2B-8445B03A6226}" dt="2020-11-23T14:34:43.723" v="156" actId="478"/>
          <ac:picMkLst>
            <pc:docMk/>
            <pc:sldMk cId="2532253628" sldId="371"/>
            <ac:picMk id="6" creationId="{836E344C-93B9-4CD3-B7D2-B301A2E5C6C6}"/>
          </ac:picMkLst>
        </pc:picChg>
      </pc:sldChg>
      <pc:sldChg chg="addSp delSp modSp add del mod">
        <pc:chgData name="Antonio Osamu Katagiri Tanaka" userId="2c28225e-d492-4964-8551-1b0a3c65dda0" providerId="ADAL" clId="{5EE8C770-75CC-4847-8E2B-8445B03A6226}" dt="2020-11-23T17:49:43.775" v="752" actId="47"/>
        <pc:sldMkLst>
          <pc:docMk/>
          <pc:sldMk cId="3768305722" sldId="372"/>
        </pc:sldMkLst>
        <pc:spChg chg="del">
          <ac:chgData name="Antonio Osamu Katagiri Tanaka" userId="2c28225e-d492-4964-8551-1b0a3c65dda0" providerId="ADAL" clId="{5EE8C770-75CC-4847-8E2B-8445B03A6226}" dt="2020-11-23T16:30:06.551" v="179" actId="478"/>
          <ac:spMkLst>
            <pc:docMk/>
            <pc:sldMk cId="3768305722" sldId="372"/>
            <ac:spMk id="2" creationId="{DAC67B46-6493-4536-8742-98DBC603997F}"/>
          </ac:spMkLst>
        </pc:spChg>
        <pc:spChg chg="del">
          <ac:chgData name="Antonio Osamu Katagiri Tanaka" userId="2c28225e-d492-4964-8551-1b0a3c65dda0" providerId="ADAL" clId="{5EE8C770-75CC-4847-8E2B-8445B03A6226}" dt="2020-11-23T16:30:06.551" v="179" actId="478"/>
          <ac:spMkLst>
            <pc:docMk/>
            <pc:sldMk cId="3768305722" sldId="372"/>
            <ac:spMk id="3" creationId="{A51735EA-364F-4DB6-9E9D-FCF1E7778F2A}"/>
          </ac:spMkLst>
        </pc:spChg>
        <pc:spChg chg="del">
          <ac:chgData name="Antonio Osamu Katagiri Tanaka" userId="2c28225e-d492-4964-8551-1b0a3c65dda0" providerId="ADAL" clId="{5EE8C770-75CC-4847-8E2B-8445B03A6226}" dt="2020-11-23T16:30:06.551" v="179" actId="478"/>
          <ac:spMkLst>
            <pc:docMk/>
            <pc:sldMk cId="3768305722" sldId="372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5EE8C770-75CC-4847-8E2B-8445B03A6226}" dt="2020-11-23T16:30:09.012" v="180" actId="478"/>
          <ac:spMkLst>
            <pc:docMk/>
            <pc:sldMk cId="3768305722" sldId="372"/>
            <ac:spMk id="5" creationId="{055A9CCF-59B9-412C-899A-E0736723A33E}"/>
          </ac:spMkLst>
        </pc:spChg>
        <pc:spChg chg="del">
          <ac:chgData name="Antonio Osamu Katagiri Tanaka" userId="2c28225e-d492-4964-8551-1b0a3c65dda0" providerId="ADAL" clId="{5EE8C770-75CC-4847-8E2B-8445B03A6226}" dt="2020-11-23T16:30:06.551" v="179" actId="478"/>
          <ac:spMkLst>
            <pc:docMk/>
            <pc:sldMk cId="3768305722" sldId="372"/>
            <ac:spMk id="6" creationId="{68498D33-5ADF-49CD-95AC-DE0439FB067A}"/>
          </ac:spMkLst>
        </pc:spChg>
        <pc:picChg chg="del">
          <ac:chgData name="Antonio Osamu Katagiri Tanaka" userId="2c28225e-d492-4964-8551-1b0a3c65dda0" providerId="ADAL" clId="{5EE8C770-75CC-4847-8E2B-8445B03A6226}" dt="2020-11-23T16:30:06.551" v="179" actId="478"/>
          <ac:picMkLst>
            <pc:docMk/>
            <pc:sldMk cId="3768305722" sldId="372"/>
            <ac:picMk id="7" creationId="{8CBADA0A-BE9E-4AB1-8BD2-BA689A1C4943}"/>
          </ac:picMkLst>
        </pc:picChg>
        <pc:inkChg chg="del">
          <ac:chgData name="Antonio Osamu Katagiri Tanaka" userId="2c28225e-d492-4964-8551-1b0a3c65dda0" providerId="ADAL" clId="{5EE8C770-75CC-4847-8E2B-8445B03A6226}" dt="2020-11-23T16:30:06.551" v="179" actId="478"/>
          <ac:inkMkLst>
            <pc:docMk/>
            <pc:sldMk cId="3768305722" sldId="372"/>
            <ac:inkMk id="19" creationId="{BAA549A7-2830-4ED6-A802-0791908B8068}"/>
          </ac:inkMkLst>
        </pc:inkChg>
      </pc:sldChg>
      <pc:sldChg chg="addSp delSp modSp add mod">
        <pc:chgData name="Antonio Osamu Katagiri Tanaka" userId="2c28225e-d492-4964-8551-1b0a3c65dda0" providerId="ADAL" clId="{5EE8C770-75CC-4847-8E2B-8445B03A6226}" dt="2020-11-23T17:42:40.458" v="672"/>
        <pc:sldMkLst>
          <pc:docMk/>
          <pc:sldMk cId="2384941952" sldId="373"/>
        </pc:sldMkLst>
        <pc:picChg chg="del">
          <ac:chgData name="Antonio Osamu Katagiri Tanaka" userId="2c28225e-d492-4964-8551-1b0a3c65dda0" providerId="ADAL" clId="{5EE8C770-75CC-4847-8E2B-8445B03A6226}" dt="2020-11-23T17:39:04.992" v="584" actId="478"/>
          <ac:picMkLst>
            <pc:docMk/>
            <pc:sldMk cId="2384941952" sldId="373"/>
            <ac:picMk id="5" creationId="{48EBD6E7-BABB-4EF6-AFB5-07E95C3DA039}"/>
          </ac:picMkLst>
        </pc:picChg>
        <pc:picChg chg="del">
          <ac:chgData name="Antonio Osamu Katagiri Tanaka" userId="2c28225e-d492-4964-8551-1b0a3c65dda0" providerId="ADAL" clId="{5EE8C770-75CC-4847-8E2B-8445B03A6226}" dt="2020-11-23T17:39:06.170" v="585" actId="478"/>
          <ac:picMkLst>
            <pc:docMk/>
            <pc:sldMk cId="2384941952" sldId="373"/>
            <ac:picMk id="7" creationId="{CB8BE913-127D-4859-BE04-9358E69B9597}"/>
          </ac:picMkLst>
        </pc:picChg>
        <pc:picChg chg="del">
          <ac:chgData name="Antonio Osamu Katagiri Tanaka" userId="2c28225e-d492-4964-8551-1b0a3c65dda0" providerId="ADAL" clId="{5EE8C770-75CC-4847-8E2B-8445B03A6226}" dt="2020-11-23T17:39:07.231" v="586" actId="478"/>
          <ac:picMkLst>
            <pc:docMk/>
            <pc:sldMk cId="2384941952" sldId="373"/>
            <ac:picMk id="8" creationId="{B0DEBBB3-1572-48F9-9D30-407DC2071CE8}"/>
          </ac:picMkLst>
        </pc:picChg>
        <pc:picChg chg="add mod">
          <ac:chgData name="Antonio Osamu Katagiri Tanaka" userId="2c28225e-d492-4964-8551-1b0a3c65dda0" providerId="ADAL" clId="{5EE8C770-75CC-4847-8E2B-8445B03A6226}" dt="2020-11-23T17:42:40.458" v="672"/>
          <ac:picMkLst>
            <pc:docMk/>
            <pc:sldMk cId="2384941952" sldId="373"/>
            <ac:picMk id="9" creationId="{32C4ECCE-EA66-43C6-9470-35541489E6A0}"/>
          </ac:picMkLst>
        </pc:picChg>
        <pc:picChg chg="add mod">
          <ac:chgData name="Antonio Osamu Katagiri Tanaka" userId="2c28225e-d492-4964-8551-1b0a3c65dda0" providerId="ADAL" clId="{5EE8C770-75CC-4847-8E2B-8445B03A6226}" dt="2020-11-23T17:42:40.458" v="672"/>
          <ac:picMkLst>
            <pc:docMk/>
            <pc:sldMk cId="2384941952" sldId="373"/>
            <ac:picMk id="10" creationId="{C4BF1002-F88B-43AF-A5F8-22E7EF9703AE}"/>
          </ac:picMkLst>
        </pc:picChg>
      </pc:sldChg>
      <pc:sldChg chg="addSp delSp modSp add mod modShow">
        <pc:chgData name="Antonio Osamu Katagiri Tanaka" userId="2c28225e-d492-4964-8551-1b0a3c65dda0" providerId="ADAL" clId="{5EE8C770-75CC-4847-8E2B-8445B03A6226}" dt="2020-11-23T22:05:03.047" v="2613" actId="729"/>
        <pc:sldMkLst>
          <pc:docMk/>
          <pc:sldMk cId="570639540" sldId="374"/>
        </pc:sldMkLst>
        <pc:spChg chg="mod">
          <ac:chgData name="Antonio Osamu Katagiri Tanaka" userId="2c28225e-d492-4964-8551-1b0a3c65dda0" providerId="ADAL" clId="{5EE8C770-75CC-4847-8E2B-8445B03A6226}" dt="2020-11-23T22:02:08.189" v="2567" actId="20577"/>
          <ac:spMkLst>
            <pc:docMk/>
            <pc:sldMk cId="570639540" sldId="374"/>
            <ac:spMk id="3" creationId="{C380DC95-8DD0-43CA-AD8C-E9314A5C23FD}"/>
          </ac:spMkLst>
        </pc:spChg>
        <pc:spChg chg="del">
          <ac:chgData name="Antonio Osamu Katagiri Tanaka" userId="2c28225e-d492-4964-8551-1b0a3c65dda0" providerId="ADAL" clId="{5EE8C770-75CC-4847-8E2B-8445B03A6226}" dt="2020-11-23T21:59:38.394" v="2541" actId="478"/>
          <ac:spMkLst>
            <pc:docMk/>
            <pc:sldMk cId="570639540" sldId="374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5EE8C770-75CC-4847-8E2B-8445B03A6226}" dt="2020-11-23T21:59:41.488" v="2542" actId="478"/>
          <ac:spMkLst>
            <pc:docMk/>
            <pc:sldMk cId="570639540" sldId="374"/>
            <ac:spMk id="12" creationId="{B655D098-7CE5-4F95-8D3C-A11FCAD95B19}"/>
          </ac:spMkLst>
        </pc:spChg>
        <pc:picChg chg="add mod">
          <ac:chgData name="Antonio Osamu Katagiri Tanaka" userId="2c28225e-d492-4964-8551-1b0a3c65dda0" providerId="ADAL" clId="{5EE8C770-75CC-4847-8E2B-8445B03A6226}" dt="2020-11-23T22:01:47.018" v="2553" actId="1076"/>
          <ac:picMkLst>
            <pc:docMk/>
            <pc:sldMk cId="570639540" sldId="374"/>
            <ac:picMk id="2" creationId="{9B29DA4F-8294-4038-BD71-0E2E6DD15B3E}"/>
          </ac:picMkLst>
        </pc:picChg>
        <pc:picChg chg="add mod">
          <ac:chgData name="Antonio Osamu Katagiri Tanaka" userId="2c28225e-d492-4964-8551-1b0a3c65dda0" providerId="ADAL" clId="{5EE8C770-75CC-4847-8E2B-8445B03A6226}" dt="2020-11-23T22:01:42.877" v="2552" actId="1076"/>
          <ac:picMkLst>
            <pc:docMk/>
            <pc:sldMk cId="570639540" sldId="374"/>
            <ac:picMk id="5" creationId="{0F214D6E-6FB1-40AE-829E-5C751F085EEC}"/>
          </ac:picMkLst>
        </pc:picChg>
        <pc:picChg chg="del">
          <ac:chgData name="Antonio Osamu Katagiri Tanaka" userId="2c28225e-d492-4964-8551-1b0a3c65dda0" providerId="ADAL" clId="{5EE8C770-75CC-4847-8E2B-8445B03A6226}" dt="2020-11-23T21:59:38.394" v="2541" actId="478"/>
          <ac:picMkLst>
            <pc:docMk/>
            <pc:sldMk cId="570639540" sldId="374"/>
            <ac:picMk id="13" creationId="{9AB2EFF9-1235-41F4-951C-2ED06A7DFD6F}"/>
          </ac:picMkLst>
        </pc:picChg>
        <pc:picChg chg="del">
          <ac:chgData name="Antonio Osamu Katagiri Tanaka" userId="2c28225e-d492-4964-8551-1b0a3c65dda0" providerId="ADAL" clId="{5EE8C770-75CC-4847-8E2B-8445B03A6226}" dt="2020-11-23T21:59:38.394" v="2541" actId="478"/>
          <ac:picMkLst>
            <pc:docMk/>
            <pc:sldMk cId="570639540" sldId="374"/>
            <ac:picMk id="1026" creationId="{F2EF07A2-2C51-4560-998B-236B170739CC}"/>
          </ac:picMkLst>
        </pc:picChg>
        <pc:cxnChg chg="del">
          <ac:chgData name="Antonio Osamu Katagiri Tanaka" userId="2c28225e-d492-4964-8551-1b0a3c65dda0" providerId="ADAL" clId="{5EE8C770-75CC-4847-8E2B-8445B03A6226}" dt="2020-11-23T21:59:38.394" v="2541" actId="478"/>
          <ac:cxnSpMkLst>
            <pc:docMk/>
            <pc:sldMk cId="570639540" sldId="374"/>
            <ac:cxnSpMk id="8" creationId="{D5A2DAF0-D243-4ADE-B89B-DF7C116923F2}"/>
          </ac:cxnSpMkLst>
        </pc:cxnChg>
      </pc:sldChg>
      <pc:sldChg chg="addSp delSp modSp add mod modShow">
        <pc:chgData name="Antonio Osamu Katagiri Tanaka" userId="2c28225e-d492-4964-8551-1b0a3c65dda0" providerId="ADAL" clId="{5EE8C770-75CC-4847-8E2B-8445B03A6226}" dt="2020-11-23T22:05:03.047" v="2613" actId="729"/>
        <pc:sldMkLst>
          <pc:docMk/>
          <pc:sldMk cId="2574666364" sldId="375"/>
        </pc:sldMkLst>
        <pc:spChg chg="mod">
          <ac:chgData name="Antonio Osamu Katagiri Tanaka" userId="2c28225e-d492-4964-8551-1b0a3c65dda0" providerId="ADAL" clId="{5EE8C770-75CC-4847-8E2B-8445B03A6226}" dt="2020-11-23T22:03:16.615" v="2586" actId="20577"/>
          <ac:spMkLst>
            <pc:docMk/>
            <pc:sldMk cId="2574666364" sldId="375"/>
            <ac:spMk id="3" creationId="{C380DC95-8DD0-43CA-AD8C-E9314A5C23FD}"/>
          </ac:spMkLst>
        </pc:spChg>
        <pc:picChg chg="del">
          <ac:chgData name="Antonio Osamu Katagiri Tanaka" userId="2c28225e-d492-4964-8551-1b0a3c65dda0" providerId="ADAL" clId="{5EE8C770-75CC-4847-8E2B-8445B03A6226}" dt="2020-11-23T22:02:21.487" v="2569" actId="478"/>
          <ac:picMkLst>
            <pc:docMk/>
            <pc:sldMk cId="2574666364" sldId="375"/>
            <ac:picMk id="2" creationId="{9B29DA4F-8294-4038-BD71-0E2E6DD15B3E}"/>
          </ac:picMkLst>
        </pc:picChg>
        <pc:picChg chg="del">
          <ac:chgData name="Antonio Osamu Katagiri Tanaka" userId="2c28225e-d492-4964-8551-1b0a3c65dda0" providerId="ADAL" clId="{5EE8C770-75CC-4847-8E2B-8445B03A6226}" dt="2020-11-23T22:02:23.020" v="2570" actId="478"/>
          <ac:picMkLst>
            <pc:docMk/>
            <pc:sldMk cId="2574666364" sldId="375"/>
            <ac:picMk id="5" creationId="{0F214D6E-6FB1-40AE-829E-5C751F085EEC}"/>
          </ac:picMkLst>
        </pc:picChg>
        <pc:picChg chg="add mod">
          <ac:chgData name="Antonio Osamu Katagiri Tanaka" userId="2c28225e-d492-4964-8551-1b0a3c65dda0" providerId="ADAL" clId="{5EE8C770-75CC-4847-8E2B-8445B03A6226}" dt="2020-11-23T22:02:44.034" v="2573" actId="1076"/>
          <ac:picMkLst>
            <pc:docMk/>
            <pc:sldMk cId="2574666364" sldId="375"/>
            <ac:picMk id="6" creationId="{94843586-B7DC-4860-96C8-4C5D39335FE7}"/>
          </ac:picMkLst>
        </pc:picChg>
        <pc:picChg chg="add mod">
          <ac:chgData name="Antonio Osamu Katagiri Tanaka" userId="2c28225e-d492-4964-8551-1b0a3c65dda0" providerId="ADAL" clId="{5EE8C770-75CC-4847-8E2B-8445B03A6226}" dt="2020-11-23T22:03:05.285" v="2578" actId="1036"/>
          <ac:picMkLst>
            <pc:docMk/>
            <pc:sldMk cId="2574666364" sldId="375"/>
            <ac:picMk id="7" creationId="{20B3B958-7B46-4760-AE14-E946948597E5}"/>
          </ac:picMkLst>
        </pc:picChg>
        <pc:picChg chg="add del">
          <ac:chgData name="Antonio Osamu Katagiri Tanaka" userId="2c28225e-d492-4964-8551-1b0a3c65dda0" providerId="ADAL" clId="{5EE8C770-75CC-4847-8E2B-8445B03A6226}" dt="2020-11-23T22:03:23.350" v="2588"/>
          <ac:picMkLst>
            <pc:docMk/>
            <pc:sldMk cId="2574666364" sldId="375"/>
            <ac:picMk id="8" creationId="{63B6778E-F614-4234-BA0D-E7FD990130CC}"/>
          </ac:picMkLst>
        </pc:picChg>
      </pc:sldChg>
      <pc:sldChg chg="addSp delSp modSp add mod modShow">
        <pc:chgData name="Antonio Osamu Katagiri Tanaka" userId="2c28225e-d492-4964-8551-1b0a3c65dda0" providerId="ADAL" clId="{5EE8C770-75CC-4847-8E2B-8445B03A6226}" dt="2020-11-23T22:05:03.047" v="2613" actId="729"/>
        <pc:sldMkLst>
          <pc:docMk/>
          <pc:sldMk cId="2755838104" sldId="376"/>
        </pc:sldMkLst>
        <pc:spChg chg="mod">
          <ac:chgData name="Antonio Osamu Katagiri Tanaka" userId="2c28225e-d492-4964-8551-1b0a3c65dda0" providerId="ADAL" clId="{5EE8C770-75CC-4847-8E2B-8445B03A6226}" dt="2020-11-23T22:04:37.500" v="2612"/>
          <ac:spMkLst>
            <pc:docMk/>
            <pc:sldMk cId="2755838104" sldId="376"/>
            <ac:spMk id="3" creationId="{C380DC95-8DD0-43CA-AD8C-E9314A5C23FD}"/>
          </ac:spMkLst>
        </pc:spChg>
        <pc:picChg chg="add mod">
          <ac:chgData name="Antonio Osamu Katagiri Tanaka" userId="2c28225e-d492-4964-8551-1b0a3c65dda0" providerId="ADAL" clId="{5EE8C770-75CC-4847-8E2B-8445B03A6226}" dt="2020-11-23T22:03:50.360" v="2593" actId="1076"/>
          <ac:picMkLst>
            <pc:docMk/>
            <pc:sldMk cId="2755838104" sldId="376"/>
            <ac:picMk id="2" creationId="{D9F7EB25-E7D9-4EDD-B4C5-28A9825E5346}"/>
          </ac:picMkLst>
        </pc:picChg>
        <pc:picChg chg="add mod">
          <ac:chgData name="Antonio Osamu Katagiri Tanaka" userId="2c28225e-d492-4964-8551-1b0a3c65dda0" providerId="ADAL" clId="{5EE8C770-75CC-4847-8E2B-8445B03A6226}" dt="2020-11-23T22:04:07.369" v="2595" actId="1076"/>
          <ac:picMkLst>
            <pc:docMk/>
            <pc:sldMk cId="2755838104" sldId="376"/>
            <ac:picMk id="5" creationId="{311456A0-F08E-47C7-836A-71AD210F272F}"/>
          </ac:picMkLst>
        </pc:picChg>
        <pc:picChg chg="del">
          <ac:chgData name="Antonio Osamu Katagiri Tanaka" userId="2c28225e-d492-4964-8551-1b0a3c65dda0" providerId="ADAL" clId="{5EE8C770-75CC-4847-8E2B-8445B03A6226}" dt="2020-11-23T22:03:30.124" v="2590" actId="478"/>
          <ac:picMkLst>
            <pc:docMk/>
            <pc:sldMk cId="2755838104" sldId="376"/>
            <ac:picMk id="6" creationId="{94843586-B7DC-4860-96C8-4C5D39335FE7}"/>
          </ac:picMkLst>
        </pc:picChg>
        <pc:picChg chg="del">
          <ac:chgData name="Antonio Osamu Katagiri Tanaka" userId="2c28225e-d492-4964-8551-1b0a3c65dda0" providerId="ADAL" clId="{5EE8C770-75CC-4847-8E2B-8445B03A6226}" dt="2020-11-23T22:03:32.065" v="2591" actId="478"/>
          <ac:picMkLst>
            <pc:docMk/>
            <pc:sldMk cId="2755838104" sldId="376"/>
            <ac:picMk id="7" creationId="{20B3B958-7B46-4760-AE14-E946948597E5}"/>
          </ac:picMkLst>
        </pc:picChg>
      </pc:sldChg>
      <pc:sldChg chg="addSp delSp modSp new mod modShow">
        <pc:chgData name="Antonio Osamu Katagiri Tanaka" userId="2c28225e-d492-4964-8551-1b0a3c65dda0" providerId="ADAL" clId="{5EE8C770-75CC-4847-8E2B-8445B03A6226}" dt="2020-11-23T22:19:28.402" v="2735" actId="729"/>
        <pc:sldMkLst>
          <pc:docMk/>
          <pc:sldMk cId="3870272072" sldId="377"/>
        </pc:sldMkLst>
        <pc:spChg chg="del">
          <ac:chgData name="Antonio Osamu Katagiri Tanaka" userId="2c28225e-d492-4964-8551-1b0a3c65dda0" providerId="ADAL" clId="{5EE8C770-75CC-4847-8E2B-8445B03A6226}" dt="2020-11-23T22:11:24.891" v="2692" actId="478"/>
          <ac:spMkLst>
            <pc:docMk/>
            <pc:sldMk cId="3870272072" sldId="377"/>
            <ac:spMk id="2" creationId="{66B8A533-DFD2-45C6-9110-51847D513B35}"/>
          </ac:spMkLst>
        </pc:spChg>
        <pc:spChg chg="del">
          <ac:chgData name="Antonio Osamu Katagiri Tanaka" userId="2c28225e-d492-4964-8551-1b0a3c65dda0" providerId="ADAL" clId="{5EE8C770-75CC-4847-8E2B-8445B03A6226}" dt="2020-11-23T22:11:24.891" v="2692" actId="478"/>
          <ac:spMkLst>
            <pc:docMk/>
            <pc:sldMk cId="3870272072" sldId="377"/>
            <ac:spMk id="3" creationId="{69D3D110-BE0A-4ED9-B624-148DAB929D67}"/>
          </ac:spMkLst>
        </pc:spChg>
        <pc:spChg chg="mod">
          <ac:chgData name="Antonio Osamu Katagiri Tanaka" userId="2c28225e-d492-4964-8551-1b0a3c65dda0" providerId="ADAL" clId="{5EE8C770-75CC-4847-8E2B-8445B03A6226}" dt="2020-11-23T22:11:53.846" v="2699" actId="207"/>
          <ac:spMkLst>
            <pc:docMk/>
            <pc:sldMk cId="3870272072" sldId="377"/>
            <ac:spMk id="4" creationId="{832F676F-F308-44D2-84A9-14EC268A73DB}"/>
          </ac:spMkLst>
        </pc:spChg>
        <pc:spChg chg="add mod">
          <ac:chgData name="Antonio Osamu Katagiri Tanaka" userId="2c28225e-d492-4964-8551-1b0a3c65dda0" providerId="ADAL" clId="{5EE8C770-75CC-4847-8E2B-8445B03A6226}" dt="2020-11-23T22:13:07.065" v="2721" actId="20577"/>
          <ac:spMkLst>
            <pc:docMk/>
            <pc:sldMk cId="3870272072" sldId="377"/>
            <ac:spMk id="5" creationId="{C9343570-DA60-413E-A61B-6026DC64B6AC}"/>
          </ac:spMkLst>
        </pc:spChg>
        <pc:picChg chg="add mod">
          <ac:chgData name="Antonio Osamu Katagiri Tanaka" userId="2c28225e-d492-4964-8551-1b0a3c65dda0" providerId="ADAL" clId="{5EE8C770-75CC-4847-8E2B-8445B03A6226}" dt="2020-11-23T22:14:41.210" v="2723" actId="1076"/>
          <ac:picMkLst>
            <pc:docMk/>
            <pc:sldMk cId="3870272072" sldId="377"/>
            <ac:picMk id="6" creationId="{D4FE5615-E629-4DAA-A939-F3EBA24A2DAC}"/>
          </ac:picMkLst>
        </pc:picChg>
        <pc:picChg chg="add mod">
          <ac:chgData name="Antonio Osamu Katagiri Tanaka" userId="2c28225e-d492-4964-8551-1b0a3c65dda0" providerId="ADAL" clId="{5EE8C770-75CC-4847-8E2B-8445B03A6226}" dt="2020-11-23T22:16:31.540" v="2725" actId="1076"/>
          <ac:picMkLst>
            <pc:docMk/>
            <pc:sldMk cId="3870272072" sldId="377"/>
            <ac:picMk id="7" creationId="{2795FEB6-3A96-4394-AC1A-E7BAFC432186}"/>
          </ac:picMkLst>
        </pc:picChg>
      </pc:sldChg>
      <pc:sldChg chg="addSp delSp modSp add mod modShow">
        <pc:chgData name="Antonio Osamu Katagiri Tanaka" userId="2c28225e-d492-4964-8551-1b0a3c65dda0" providerId="ADAL" clId="{5EE8C770-75CC-4847-8E2B-8445B03A6226}" dt="2020-11-23T22:19:28.402" v="2735" actId="729"/>
        <pc:sldMkLst>
          <pc:docMk/>
          <pc:sldMk cId="2177102877" sldId="378"/>
        </pc:sldMkLst>
        <pc:picChg chg="add mod">
          <ac:chgData name="Antonio Osamu Katagiri Tanaka" userId="2c28225e-d492-4964-8551-1b0a3c65dda0" providerId="ADAL" clId="{5EE8C770-75CC-4847-8E2B-8445B03A6226}" dt="2020-11-23T22:18:09.222" v="2733" actId="1076"/>
          <ac:picMkLst>
            <pc:docMk/>
            <pc:sldMk cId="2177102877" sldId="378"/>
            <ac:picMk id="2" creationId="{DD0ACFAC-066C-4DB0-9C0A-C125A6EEE384}"/>
          </ac:picMkLst>
        </pc:picChg>
        <pc:picChg chg="add mod">
          <ac:chgData name="Antonio Osamu Katagiri Tanaka" userId="2c28225e-d492-4964-8551-1b0a3c65dda0" providerId="ADAL" clId="{5EE8C770-75CC-4847-8E2B-8445B03A6226}" dt="2020-11-23T22:18:12.752" v="2734" actId="1076"/>
          <ac:picMkLst>
            <pc:docMk/>
            <pc:sldMk cId="2177102877" sldId="378"/>
            <ac:picMk id="3" creationId="{303405DD-5DC6-4B80-AC48-7A78D3913F3F}"/>
          </ac:picMkLst>
        </pc:picChg>
        <pc:picChg chg="del">
          <ac:chgData name="Antonio Osamu Katagiri Tanaka" userId="2c28225e-d492-4964-8551-1b0a3c65dda0" providerId="ADAL" clId="{5EE8C770-75CC-4847-8E2B-8445B03A6226}" dt="2020-11-23T22:17:32.534" v="2727" actId="478"/>
          <ac:picMkLst>
            <pc:docMk/>
            <pc:sldMk cId="2177102877" sldId="378"/>
            <ac:picMk id="6" creationId="{D4FE5615-E629-4DAA-A939-F3EBA24A2DAC}"/>
          </ac:picMkLst>
        </pc:picChg>
        <pc:picChg chg="del">
          <ac:chgData name="Antonio Osamu Katagiri Tanaka" userId="2c28225e-d492-4964-8551-1b0a3c65dda0" providerId="ADAL" clId="{5EE8C770-75CC-4847-8E2B-8445B03A6226}" dt="2020-11-23T22:17:33.990" v="2728" actId="478"/>
          <ac:picMkLst>
            <pc:docMk/>
            <pc:sldMk cId="2177102877" sldId="378"/>
            <ac:picMk id="7" creationId="{2795FEB6-3A96-4394-AC1A-E7BAFC432186}"/>
          </ac:picMkLst>
        </pc:picChg>
      </pc:sldChg>
      <pc:sldChg chg="addSp delSp modSp add mod">
        <pc:chgData name="Antonio Osamu Katagiri Tanaka" userId="2c28225e-d492-4964-8551-1b0a3c65dda0" providerId="ADAL" clId="{5EE8C770-75CC-4847-8E2B-8445B03A6226}" dt="2020-11-23T22:51:12.846" v="2967" actId="20577"/>
        <pc:sldMkLst>
          <pc:docMk/>
          <pc:sldMk cId="1129129004" sldId="379"/>
        </pc:sldMkLst>
        <pc:spChg chg="mod">
          <ac:chgData name="Antonio Osamu Katagiri Tanaka" userId="2c28225e-d492-4964-8551-1b0a3c65dda0" providerId="ADAL" clId="{5EE8C770-75CC-4847-8E2B-8445B03A6226}" dt="2020-11-23T22:44:21.262" v="2935" actId="1035"/>
          <ac:spMkLst>
            <pc:docMk/>
            <pc:sldMk cId="1129129004" sldId="379"/>
            <ac:spMk id="5" creationId="{193A9DDE-92E3-451F-BC29-36C53D5AD31A}"/>
          </ac:spMkLst>
        </pc:spChg>
        <pc:spChg chg="add mod">
          <ac:chgData name="Antonio Osamu Katagiri Tanaka" userId="2c28225e-d492-4964-8551-1b0a3c65dda0" providerId="ADAL" clId="{5EE8C770-75CC-4847-8E2B-8445B03A6226}" dt="2020-11-23T22:51:12.846" v="2967" actId="20577"/>
          <ac:spMkLst>
            <pc:docMk/>
            <pc:sldMk cId="1129129004" sldId="379"/>
            <ac:spMk id="11" creationId="{0C17CCBC-3D99-41A2-BBA8-A9A14B7D2E5A}"/>
          </ac:spMkLst>
        </pc:spChg>
        <pc:spChg chg="mod">
          <ac:chgData name="Antonio Osamu Katagiri Tanaka" userId="2c28225e-d492-4964-8551-1b0a3c65dda0" providerId="ADAL" clId="{5EE8C770-75CC-4847-8E2B-8445B03A6226}" dt="2020-11-23T22:44:21.262" v="2935" actId="1035"/>
          <ac:spMkLst>
            <pc:docMk/>
            <pc:sldMk cId="1129129004" sldId="379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5EE8C770-75CC-4847-8E2B-8445B03A6226}" dt="2020-11-23T22:44:21.262" v="2935" actId="1035"/>
          <ac:spMkLst>
            <pc:docMk/>
            <pc:sldMk cId="1129129004" sldId="379"/>
            <ac:spMk id="20" creationId="{E788BD36-5EF7-46AD-8DD9-CB39DD76E1C3}"/>
          </ac:spMkLst>
        </pc:spChg>
        <pc:spChg chg="mod">
          <ac:chgData name="Antonio Osamu Katagiri Tanaka" userId="2c28225e-d492-4964-8551-1b0a3c65dda0" providerId="ADAL" clId="{5EE8C770-75CC-4847-8E2B-8445B03A6226}" dt="2020-11-23T22:44:56.331" v="2938" actId="1076"/>
          <ac:spMkLst>
            <pc:docMk/>
            <pc:sldMk cId="1129129004" sldId="379"/>
            <ac:spMk id="21" creationId="{7284471B-1635-43AF-B0A2-67C18C7C6128}"/>
          </ac:spMkLst>
        </pc:spChg>
        <pc:picChg chg="add mod ord">
          <ac:chgData name="Antonio Osamu Katagiri Tanaka" userId="2c28225e-d492-4964-8551-1b0a3c65dda0" providerId="ADAL" clId="{5EE8C770-75CC-4847-8E2B-8445B03A6226}" dt="2020-11-23T22:32:01.262" v="2872" actId="167"/>
          <ac:picMkLst>
            <pc:docMk/>
            <pc:sldMk cId="1129129004" sldId="379"/>
            <ac:picMk id="6" creationId="{9F210A46-2D21-4D1C-A675-70306B891F70}"/>
          </ac:picMkLst>
        </pc:picChg>
        <pc:picChg chg="del">
          <ac:chgData name="Antonio Osamu Katagiri Tanaka" userId="2c28225e-d492-4964-8551-1b0a3c65dda0" providerId="ADAL" clId="{5EE8C770-75CC-4847-8E2B-8445B03A6226}" dt="2020-11-23T22:32:03.571" v="2873" actId="478"/>
          <ac:picMkLst>
            <pc:docMk/>
            <pc:sldMk cId="1129129004" sldId="379"/>
            <ac:picMk id="9" creationId="{280C0588-2987-402B-BFB0-677EC63381F2}"/>
          </ac:picMkLst>
        </pc:picChg>
      </pc:sldChg>
      <pc:sldChg chg="addSp delSp modSp add mod">
        <pc:chgData name="Antonio Osamu Katagiri Tanaka" userId="2c28225e-d492-4964-8551-1b0a3c65dda0" providerId="ADAL" clId="{5EE8C770-75CC-4847-8E2B-8445B03A6226}" dt="2020-11-24T01:29:07.005" v="3133" actId="14100"/>
        <pc:sldMkLst>
          <pc:docMk/>
          <pc:sldMk cId="2617837938" sldId="380"/>
        </pc:sldMkLst>
        <pc:spChg chg="add mod">
          <ac:chgData name="Antonio Osamu Katagiri Tanaka" userId="2c28225e-d492-4964-8551-1b0a3c65dda0" providerId="ADAL" clId="{5EE8C770-75CC-4847-8E2B-8445B03A6226}" dt="2020-11-24T01:13:45.571" v="3124" actId="14100"/>
          <ac:spMkLst>
            <pc:docMk/>
            <pc:sldMk cId="2617837938" sldId="380"/>
            <ac:spMk id="6" creationId="{5B8BE9D7-52B6-4A04-8B7C-550D483C76DB}"/>
          </ac:spMkLst>
        </pc:spChg>
        <pc:picChg chg="add mod ord">
          <ac:chgData name="Antonio Osamu Katagiri Tanaka" userId="2c28225e-d492-4964-8551-1b0a3c65dda0" providerId="ADAL" clId="{5EE8C770-75CC-4847-8E2B-8445B03A6226}" dt="2020-11-24T01:29:03.688" v="3132" actId="14100"/>
          <ac:picMkLst>
            <pc:docMk/>
            <pc:sldMk cId="2617837938" sldId="380"/>
            <ac:picMk id="2" creationId="{4B68ED64-9849-4B8B-9644-343CEC4B2FD0}"/>
          </ac:picMkLst>
        </pc:picChg>
        <pc:picChg chg="add mod">
          <ac:chgData name="Antonio Osamu Katagiri Tanaka" userId="2c28225e-d492-4964-8551-1b0a3c65dda0" providerId="ADAL" clId="{5EE8C770-75CC-4847-8E2B-8445B03A6226}" dt="2020-11-24T01:29:07.005" v="3133" actId="14100"/>
          <ac:picMkLst>
            <pc:docMk/>
            <pc:sldMk cId="2617837938" sldId="380"/>
            <ac:picMk id="3" creationId="{84059CF5-9FD7-4BD3-9F00-C5F89D9EA328}"/>
          </ac:picMkLst>
        </pc:picChg>
        <pc:picChg chg="del">
          <ac:chgData name="Antonio Osamu Katagiri Tanaka" userId="2c28225e-d492-4964-8551-1b0a3c65dda0" providerId="ADAL" clId="{5EE8C770-75CC-4847-8E2B-8445B03A6226}" dt="2020-11-24T01:09:31.562" v="3099" actId="478"/>
          <ac:picMkLst>
            <pc:docMk/>
            <pc:sldMk cId="2617837938" sldId="380"/>
            <ac:picMk id="12" creationId="{799535AF-4814-4EC5-AF80-F7A5868C400D}"/>
          </ac:picMkLst>
        </pc:picChg>
      </pc:sldChg>
      <pc:sldMasterChg chg="setBg modSldLayout">
        <pc:chgData name="Antonio Osamu Katagiri Tanaka" userId="2c28225e-d492-4964-8551-1b0a3c65dda0" providerId="ADAL" clId="{5EE8C770-75CC-4847-8E2B-8445B03A6226}" dt="2020-11-23T16:57:43.051" v="191"/>
        <pc:sldMasterMkLst>
          <pc:docMk/>
          <pc:sldMasterMk cId="2403102699" sldId="2147483648"/>
        </pc:sldMasterMkLst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4257312655" sldId="2147483649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473447723" sldId="2147483650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1765815900" sldId="2147483651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1787570629" sldId="2147483652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1223017044" sldId="2147483653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2251026656" sldId="2147483655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49165472" sldId="2147483656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521446591" sldId="2147483657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653133263" sldId="2147483658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3334238241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s-MX" dirty="0"/>
          </a:p>
          <a:p>
            <a:pPr marL="0" indent="0">
              <a:buFont typeface="Arial" panose="020B0604020202020204" pitchFamily="34" charset="0"/>
              <a:buNone/>
            </a:pPr>
            <a:endParaRPr lang="es-MX" sz="12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0" i="0" dirty="0" err="1">
                <a:solidFill>
                  <a:srgbClr val="000000"/>
                </a:solidFill>
                <a:effectLst/>
                <a:latin typeface="URWPalladioL-Roma"/>
              </a:rPr>
              <a:t>PVP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URWPalladioL-Roma"/>
              </a:rPr>
              <a:t> and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URWPalladioL-Roma"/>
              </a:rPr>
              <a:t>Novolac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URWPalladioL-Roma"/>
              </a:rPr>
              <a:t> have one benzene ring in each repeating unit,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URWPalladioL-Roma"/>
              </a:rPr>
              <a:t>PVA is mainly made out of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URWPalladioL-Roma"/>
              </a:rPr>
              <a:t>sp3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URWPalladioL-Roma"/>
              </a:rPr>
              <a:t> carbon</a:t>
            </a:r>
            <a:r>
              <a:rPr lang="en-GB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PS is not functionalized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Note </a:t>
            </a:r>
            <a:r>
              <a:rPr lang="es-MX" dirty="0" err="1"/>
              <a:t>Mw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polymer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1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Poly(Styrene-co-Butadiene)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1-Methyl-2-Pyrrolidinone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7.74 </a:t>
            </a:r>
            <a:r>
              <a:rPr lang="en-GB" sz="1800" b="1" i="0" u="none" strike="noStrike" kern="1200" dirty="0" err="1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wt</a:t>
            </a: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%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07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23/11/2020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23/11/2020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23/11/2020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doi.org/10.3390/chemosensors602001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35.png"/><Relationship Id="rId4" Type="http://schemas.openxmlformats.org/officeDocument/2006/relationships/customXml" Target="../ink/ink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75708-7" TargetMode="External"/><Relationship Id="rId2" Type="http://schemas.openxmlformats.org/officeDocument/2006/relationships/hyperlink" Target="https://doi.org/10.1533/9780857093516.1.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customXml" Target="../ink/ink14.xml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0" Type="http://schemas.openxmlformats.org/officeDocument/2006/relationships/image" Target="../media/image104.png"/><Relationship Id="rId4" Type="http://schemas.openxmlformats.org/officeDocument/2006/relationships/image" Target="../media/image128.png"/><Relationship Id="rId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i.org/10.1021/cr068076m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Fabrication of graphitic-carbon suspended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nanowires through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mechano-electrospinning of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photo-</a:t>
            </a:r>
            <a:r>
              <a:rPr lang="en-GB" sz="3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crosslinkable</a:t>
            </a: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Osamu Katagiri-Tanaka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A01212611@itesm.mx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Principal Advisor: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Héctor Alán Aguirre Soto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Co-advisor and Director of Program: 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Dra. Dora Iliana Medina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Medina</a:t>
            </a:r>
            <a:endParaRPr lang="en-GB" sz="18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endParaRPr lang="en-GB" sz="1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25 Nov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73285" y="6211669"/>
            <a:ext cx="10700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Galstyan, M. Bhandari, V.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Comini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Metal Oxide Nanostructures in Food Applications: Quality Control and Packaging,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Chemosensors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6 (2018) 16.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 Kluge, J.C. Singer, B.R.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Neugirg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J.W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Neubauer, H.-W. Schmidt, A.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Fery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Top–down meets bottom–up: A comparison of the mechanical properties of melt electrospun and self-assembled 1,3,5-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benzenetrisamide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Polymer (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Guildf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). 53 (2012) 5754–5759.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j.polymer.2012.10.016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73285" y="1983285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Physical &amp; Optical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Limitations</a:t>
            </a:r>
          </a:p>
          <a:p>
            <a:pPr algn="r"/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(mm per sec) &amp;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Expensive</a:t>
            </a:r>
          </a:p>
          <a:p>
            <a:pPr algn="r"/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Near-Field Electrospinning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(NFES)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217848"/>
            <a:ext cx="10724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Baudrit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J, Recycling and Elimination of Wastes obtained from Agriculture by using Nanotechnology: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Nanosensors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Int. J.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Biosens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Bioelectron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(2017) 368–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375.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2917682" y="1321653"/>
            <a:ext cx="7305675" cy="4781550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1" y="3667243"/>
            <a:ext cx="7623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owever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generates waste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the spin-coating and developing steps. Also, it presents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structural limitations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14604"/>
            <a:ext cx="107306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Microchem, Su-8</a:t>
            </a:r>
            <a:r>
              <a:rPr lang="fr-FR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2000.5-2015, 2000.5, 2002, 2005, 2007, 2010, 2015. (2006) 1–5</a:t>
            </a:r>
            <a:r>
              <a:rPr lang="fr-FR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papers3</a:t>
            </a:r>
            <a:r>
              <a:rPr lang="fr-FR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://</a:t>
            </a:r>
            <a:r>
              <a:rPr lang="fr-FR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publication/uuid/859F51B9-0382-4DE8-88A9-267F936939A3</a:t>
            </a:r>
            <a:r>
              <a:rPr lang="fr-FR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274468"/>
            <a:ext cx="7623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imitations can be overcome with other fabrication techniques, such as </a:t>
            </a:r>
            <a:r>
              <a:rPr lang="en-GB" sz="24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FECE9A-AFDA-4CFF-88A5-6513A58E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5983" y="2397011"/>
            <a:ext cx="3107461" cy="40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provided the required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increase the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9001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 both needed for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smooth PEO flow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during electrospinning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+ TBF + PEO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as is not </a:t>
            </a:r>
            <a:r>
              <a:rPr lang="en-GB" sz="24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electrospinnable</a:t>
            </a:r>
            <a:endParaRPr lang="en-GB" sz="24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is design for photolithography.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en-US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401B36-297A-4C4A-8520-F85BC05A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US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 Parameters</a:t>
            </a:r>
            <a:endParaRPr lang="en-US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D69E3-AA5A-46B4-B89B-EF7D90F11513}"/>
              </a:ext>
            </a:extLst>
          </p:cNvPr>
          <p:cNvSpPr/>
          <p:nvPr/>
        </p:nvSpPr>
        <p:spPr>
          <a:xfrm>
            <a:off x="942833" y="551480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interdependence between the process and solution parameters</a:t>
            </a: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presents a </a:t>
            </a:r>
            <a:r>
              <a:rPr lang="en-US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challenge to predict the fiber morphology</a:t>
            </a: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5FE95E-B07A-4116-95AE-BC8CEECBEAB2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Properties of an electrospun fiber depend on many parameters,</a:t>
            </a:r>
          </a:p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each parameter also depends on the polymer-solvent system.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223E9F-58DA-4323-A6FF-14E75F3643ED}"/>
              </a:ext>
            </a:extLst>
          </p:cNvPr>
          <p:cNvSpPr/>
          <p:nvPr/>
        </p:nvSpPr>
        <p:spPr>
          <a:xfrm>
            <a:off x="942974" y="6609532"/>
            <a:ext cx="107304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S.B. Gadkari, Scaling analysis for electrospinning, </a:t>
            </a:r>
            <a:r>
              <a:rPr lang="en-US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Springerplus</a:t>
            </a:r>
            <a:r>
              <a:rPr 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(2014) 705. https://</a:t>
            </a:r>
            <a:r>
              <a:rPr lang="en-US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/10.1186/2193-1801-3-705.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FD4AC-525D-482C-A20D-026DE4F3BC22}"/>
              </a:ext>
            </a:extLst>
          </p:cNvPr>
          <p:cNvSpPr txBox="1">
            <a:spLocks/>
          </p:cNvSpPr>
          <p:nvPr/>
        </p:nvSpPr>
        <p:spPr>
          <a:xfrm>
            <a:off x="2692975" y="3006361"/>
            <a:ext cx="7742676" cy="2011801"/>
          </a:xfrm>
          <a:prstGeom prst="rect">
            <a:avLst/>
          </a:prstGeom>
        </p:spPr>
        <p:txBody>
          <a:bodyPr vert="horz" lIns="91440" tIns="45720" rIns="91440" bIns="45720" numCol="3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Parameters:</a:t>
            </a:r>
          </a:p>
          <a:p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</a:p>
          <a:p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</a:p>
          <a:p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  <a:p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conductivity</a:t>
            </a:r>
          </a:p>
          <a:p>
            <a:pPr marL="0" indent="0">
              <a:buNone/>
            </a:pP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Ambient Parameters:</a:t>
            </a:r>
          </a:p>
          <a:p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Humidity</a:t>
            </a:r>
          </a:p>
          <a:p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Temperature</a:t>
            </a:r>
          </a:p>
          <a:p>
            <a:pPr marL="0" indent="0">
              <a:buNone/>
            </a:pP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Parameters:</a:t>
            </a:r>
          </a:p>
          <a:p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</a:t>
            </a:r>
          </a:p>
          <a:p>
            <a:r>
              <a:rPr 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</a:t>
            </a:r>
          </a:p>
          <a:p>
            <a:pPr marL="0" indent="0">
              <a:buNone/>
            </a:pP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Best Results so far by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(previous work)</a:t>
            </a:r>
            <a:endParaRPr lang="en-GB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before pyrolysis of 4.966 </a:t>
            </a:r>
            <a:r>
              <a:rPr lang="el-GR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after pyrolysis of 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length of 60.5 ± 4.3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μm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resistance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407 K</a:t>
            </a:r>
            <a:r>
              <a:rPr lang="el-GR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el-GR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1.727 M</a:t>
            </a:r>
            <a:r>
              <a:rPr lang="el-GR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endParaRPr lang="en-GB" sz="24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06449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SU-8 2002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49040" y="6492874"/>
            <a:ext cx="10724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Implications of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yield rate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conductivity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impacted negatively as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introduces 					          more oxygen to the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6086226" y="2283757"/>
            <a:ext cx="809001" cy="1440023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3011723" y="2349183"/>
            <a:ext cx="0" cy="1411989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42833" y="6488667"/>
            <a:ext cx="1073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690688"/>
            <a:ext cx="11242960" cy="5167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General.	Study the feasibility of oxygen-less polymers in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processes 		for the fabrication of glass-like carbon nanowires.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Specific1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Replace the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photoresist with a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new polymer solution 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that 		can be electrospun by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photopolymerized, and then 			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Specific2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Determine if polymer solutions can be easily employed for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conducting carbon nano-wire production through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			analyses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allow the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Specific3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Discover a similar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-TBF material that input favourable 		properties to the carbon nanowire yield, by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replacing </a:t>
            </a:r>
            <a:r>
              <a:rPr lang="en-GB" sz="24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			the system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D6DCC9-F76E-406E-939C-68BEE8B6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00" y="0"/>
            <a:ext cx="11242960" cy="1190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Specific1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Replace the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photoresist with a new polymer solution that 		can be electrospun by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photopolymerized, and then 			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	: n min</a:t>
            </a:r>
          </a:p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					: n min</a:t>
            </a:r>
          </a:p>
          <a:p>
            <a:r>
              <a:rPr lang="en-GB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			: n min</a:t>
            </a:r>
          </a:p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				: n min</a:t>
            </a:r>
          </a:p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		: n min</a:t>
            </a:r>
          </a:p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Work					: n 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0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(first NFES apparatus built in 2003 by J.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al.)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R. Orth, Y. Yang,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Czaplewski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R. Mathers, G.W. Coates, H.G.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Craighead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 scanning tip electrospinning source for deposition of oriented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nanofibres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C. Chang, 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Limkrailassiri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Lin, Continuous near-field electrospinning for large area deposition of orderly nanofiber patterns,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Thinnest fiber achieved by C. Chang et al. with ~50 nm in diameter. (PEO in water)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4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was not reported 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writing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094146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3515537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441502" y="5577095"/>
            <a:ext cx="236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074523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2928189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2523766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Fattahi2017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A84F0-E479-4A8F-B5FF-EC310E5B16C7}"/>
              </a:ext>
            </a:extLst>
          </p:cNvPr>
          <p:cNvSpPr txBox="1"/>
          <p:nvPr/>
        </p:nvSpPr>
        <p:spPr>
          <a:xfrm>
            <a:off x="942833" y="6396334"/>
            <a:ext cx="1073061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 Large-scale organic nanowire lithography and electronics,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</a:t>
            </a:r>
          </a:p>
          <a:p>
            <a:r>
              <a:rPr lang="en-GB" dirty="0">
                <a:effectLst/>
              </a:rPr>
              <a:t>P. </a:t>
            </a:r>
            <a:r>
              <a:rPr lang="en-GB" dirty="0" err="1">
                <a:effectLst/>
              </a:rPr>
              <a:t>Fattahi</a:t>
            </a:r>
            <a:r>
              <a:rPr lang="en-GB" dirty="0">
                <a:effectLst/>
              </a:rPr>
              <a:t>, J.T. Dover, </a:t>
            </a:r>
            <a:r>
              <a:rPr lang="en-GB" dirty="0" err="1">
                <a:effectLst/>
              </a:rPr>
              <a:t>J.L</a:t>
            </a:r>
            <a:r>
              <a:rPr lang="en-GB" dirty="0">
                <a:effectLst/>
              </a:rPr>
              <a:t>. Brown, 3D Near-Field Electrospinning of Biomaterial Microfibers with Potential for Blended Microfiber-Cell-Loaded Gel Composite Structures, Adv. </a:t>
            </a:r>
            <a:r>
              <a:rPr lang="en-GB" dirty="0" err="1">
                <a:effectLst/>
              </a:rPr>
              <a:t>Healthc</a:t>
            </a:r>
            <a:r>
              <a:rPr lang="en-GB" dirty="0">
                <a:effectLst/>
              </a:rPr>
              <a:t>. Mater. 6 (2017) 1700456. https://</a:t>
            </a:r>
            <a:r>
              <a:rPr lang="en-GB" dirty="0" err="1">
                <a:effectLst/>
              </a:rPr>
              <a:t>doi.org</a:t>
            </a:r>
            <a:r>
              <a:rPr lang="en-GB" dirty="0">
                <a:effectLst/>
              </a:rPr>
              <a:t>/10.1002/</a:t>
            </a:r>
            <a:r>
              <a:rPr lang="en-GB" dirty="0" err="1">
                <a:effectLst/>
              </a:rPr>
              <a:t>adhm.201700456</a:t>
            </a:r>
            <a:r>
              <a:rPr lang="en-GB" dirty="0">
                <a:effectLst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provides the data in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plots and graphs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WebPlotDigitalizer</a:t>
            </a:r>
            <a:r>
              <a:rPr lang="en-GB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(https://github.com/ankitrohatgi/WebPlotDigitizer)</a:t>
            </a: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058161" y="6469723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 vs. fiber diameter by Madou2011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3651195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2887890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12032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does not mention the fiber diameter in writing but provides a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 characterization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418659"/>
            <a:ext cx="77428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Image Analysis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(with a 3.2% error in avg.)</a:t>
            </a: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1405" y="5090910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Camillo2013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472960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2995867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057899" y="3267939"/>
            <a:ext cx="2619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2D2F2-090C-4524-8A3F-5105C036EA52}"/>
              </a:ext>
            </a:extLst>
          </p:cNvPr>
          <p:cNvSpPr txBox="1"/>
          <p:nvPr/>
        </p:nvSpPr>
        <p:spPr>
          <a:xfrm>
            <a:off x="942833" y="6276959"/>
            <a:ext cx="1073061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 Large-scale organic nanowire lithography and electronics,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katagirimx</a:t>
            </a:r>
            <a:r>
              <a:rPr lang="en-GB" dirty="0"/>
              <a:t>/OpenCV-image-measuring</a:t>
            </a:r>
          </a:p>
          <a:p>
            <a:r>
              <a:rPr lang="en-GB" dirty="0">
                <a:effectLst/>
              </a:rPr>
              <a:t>D. Di Camillo, V. Fasano, F. Ruggieri, S. Santucci, L. </a:t>
            </a:r>
            <a:r>
              <a:rPr lang="en-GB" dirty="0" err="1">
                <a:effectLst/>
              </a:rPr>
              <a:t>Lozzi</a:t>
            </a:r>
            <a:r>
              <a:rPr lang="en-GB" dirty="0">
                <a:effectLst/>
              </a:rPr>
              <a:t>, A. </a:t>
            </a:r>
            <a:r>
              <a:rPr lang="en-GB" dirty="0" err="1">
                <a:effectLst/>
              </a:rPr>
              <a:t>Camposeo</a:t>
            </a:r>
            <a:r>
              <a:rPr lang="en-GB" dirty="0">
                <a:effectLst/>
              </a:rPr>
              <a:t>, D. </a:t>
            </a:r>
            <a:r>
              <a:rPr lang="en-GB" dirty="0" err="1">
                <a:effectLst/>
              </a:rPr>
              <a:t>Pisignano</a:t>
            </a:r>
            <a:r>
              <a:rPr lang="en-GB" dirty="0">
                <a:effectLst/>
              </a:rPr>
              <a:t>, Near-field electrospinning of conjugated polymer light-emitting nanofibers, Nanoscale. 5 (2013) 11637–11642. https://</a:t>
            </a:r>
            <a:r>
              <a:rPr lang="en-GB" dirty="0" err="1">
                <a:effectLst/>
              </a:rPr>
              <a:t>doi.org</a:t>
            </a:r>
            <a:r>
              <a:rPr lang="en-GB" dirty="0">
                <a:effectLst/>
              </a:rPr>
              <a:t>/10.1039/</a:t>
            </a:r>
            <a:r>
              <a:rPr lang="en-GB" dirty="0" err="1">
                <a:effectLst/>
              </a:rPr>
              <a:t>C3NR03094F</a:t>
            </a:r>
            <a:r>
              <a:rPr lang="en-GB" dirty="0">
                <a:effectLst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FE1D98FA-18B1-4A69-857E-D4120C330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6" y="575501"/>
            <a:ext cx="6035052" cy="60350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806906" y="2716749"/>
            <a:ext cx="1506818" cy="1179389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834449" y="5548691"/>
            <a:ext cx="1325564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1061634" y="2090172"/>
            <a:ext cx="50343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Nozzle Diameter,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Deposition Rate,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the main drivers of the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 </a:t>
            </a:r>
            <a:r>
              <a:rPr lang="en-GB" sz="24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1.1: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D44EF51B-F542-4FF2-9245-066215DFF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85" y="3432944"/>
            <a:ext cx="5148704" cy="3440863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8D6C547E-FFE6-48A0-8215-EA9E9A7B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76" y="3424701"/>
            <a:ext cx="5137386" cy="343329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27437A-212E-476F-AE96-C44D2752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-2"/>
            <a:ext cx="5109127" cy="342470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0FFADBA-CBF3-4EA8-9541-5A6B9165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9" y="2650"/>
            <a:ext cx="5109128" cy="3427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402810" y="-35155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polymer</a:t>
            </a:r>
          </a:p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840199" y="553857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762513" y="4058247"/>
            <a:ext cx="2213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mall needle</a:t>
            </a:r>
          </a:p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6899899" y="4310353"/>
            <a:ext cx="1999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1.1:</a:t>
            </a:r>
          </a:p>
          <a:p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 </a:t>
            </a:r>
          </a:p>
        </p:txBody>
      </p:sp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(regardless the type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process)</a:t>
            </a:r>
            <a:endParaRPr lang="en-GB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C99096-2EBD-42FB-B0F5-C803BC841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833" y="2444657"/>
            <a:ext cx="5621480" cy="37712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F3952A-5E20-4861-BAAB-929EA230B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0520" y="2462286"/>
            <a:ext cx="5615273" cy="37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fibers. (regardless the type of NFES process)</a:t>
            </a:r>
            <a:endParaRPr lang="en-GB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53CA5E-91B6-4467-A945-3D91243DC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4" y="2398079"/>
            <a:ext cx="5621480" cy="3754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7E1CD7D-C0C1-42D7-A164-A6E3DAAD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2" y="2398079"/>
            <a:ext cx="5627687" cy="37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Conclusion1.3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A6AECC-30EA-42C7-B42C-200F49FA8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5686" y="2154105"/>
            <a:ext cx="4597253" cy="1941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 Effect of Chemical Structure on Polymer-Templated Growth of Graphitic Nanoribbons,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167A2-805C-4EB3-8B8E-E05600EE50CB}"/>
              </a:ext>
            </a:extLst>
          </p:cNvPr>
          <p:cNvSpPr/>
          <p:nvPr/>
        </p:nvSpPr>
        <p:spPr>
          <a:xfrm>
            <a:off x="942833" y="4220458"/>
            <a:ext cx="11242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higher </a:t>
            </a:r>
            <a:r>
              <a:rPr lang="en-GB" sz="2400" dirty="0" err="1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sp2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carbon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translates into higher graphitization degree and higher electrical conductivity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functional groups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required for the creation of smooth and continuous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GB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7B91A-9E59-4A50-8021-63C42441FBCF}"/>
              </a:ext>
            </a:extLst>
          </p:cNvPr>
          <p:cNvSpPr/>
          <p:nvPr/>
        </p:nvSpPr>
        <p:spPr>
          <a:xfrm>
            <a:off x="942832" y="1560454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Zhenan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Bao et al. investigated the effect of the polymer chemical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Structure of:</a:t>
            </a:r>
            <a:endParaRPr lang="en-GB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7CC19C-1896-40B4-85F6-FF8B3A8E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91" y="2067580"/>
            <a:ext cx="5682444" cy="4082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Conclusion1.3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carbon content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relative to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50113"/>
            <a:ext cx="10724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Yousefi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Mohebbi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Falahdoost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Moghadam, S.A.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Poursamar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H. Fong, D.H.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Reneker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Elastomeric nanofibers of styrene-butadiene-styrene triblock copolymer,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Sci. Part B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Phys. 37 (1999) 3488–3493.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/10.1002/(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SICI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)1099-0488(19991215)37:24&lt;3488::AID-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POLB9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3.0.CO;2-M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S.-Y. Min, T.-S. Kim, B.J. Kim, H. Cho, Y.-Y. Noh, H. Yang, J.H. Cho, T.-W. Lee, Large-scale organic nanowire lithography and electronics, Nat.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4 (2013) 1773.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/10.1038/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ncomms2785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C05D9E7-9F60-4F96-965F-3BC0616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C0DFD9-A387-4643-A9C6-0EEF74F14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Specific2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Determine if polymer solutions can be easily employed for 			conducting carbon nano-wire production through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			analyses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allow the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359374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1930479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2839664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Over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605345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190373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4815061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356404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increases with molecular weight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4791560"/>
            <a:ext cx="55966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general belief is that the molecular weight needs to be sufficient enough to create or induce </a:t>
            </a:r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92874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An overview of the basic rheological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behavior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polymer fluids with an emphasis on polymer melts,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</p:cNvCxnSpPr>
          <p:nvPr/>
        </p:nvCxnSpPr>
        <p:spPr>
          <a:xfrm flipH="1">
            <a:off x="7514274" y="1352486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871965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916033"/>
            <a:ext cx="112429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 </a:t>
            </a:r>
            <a:r>
              <a:rPr lang="en-GB" sz="24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GB" sz="2400" u="sng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electropinnability</a:t>
            </a:r>
            <a:r>
              <a:rPr lang="en-GB" sz="24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determined by the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chain entanglement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chain entanglement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increasing </a:t>
            </a:r>
            <a:r>
              <a:rPr lang="en-GB" sz="2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 </a:t>
            </a:r>
            <a:r>
              <a:rPr lang="en-GB" sz="24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then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critical/spinnable concentration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 be found in a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vs. concentration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871964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681048" y="4890913"/>
            <a:ext cx="168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</a:t>
            </a:r>
          </a:p>
          <a:p>
            <a:pPr algn="ctr"/>
            <a:r>
              <a:rPr lang="en-GB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  <a:r>
              <a:rPr lang="en-GB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407475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184750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442501"/>
            <a:ext cx="1073061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An overview of the basic rheological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behavior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polymer fluids with an emphasis on polymer melts, J. Chem. Educ. 58 (1981) 880. 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1616048"/>
            <a:ext cx="2200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 ml samples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809995" y="2031547"/>
            <a:ext cx="1286005" cy="47151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87280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 heating plate at 160 rpm and </a:t>
            </a:r>
            <a:r>
              <a:rPr lang="en-US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60°C</a:t>
            </a: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for 2 hours each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945606" y="4213223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68B7A-06D4-489C-856D-831A5647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30" y="848464"/>
            <a:ext cx="3838665" cy="33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(PS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DA4F-8294-4038-BD71-0E2E6DD1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4667901" cy="541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14D6E-6FB1-40AE-829E-5C751F08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9" y="1325563"/>
            <a:ext cx="467742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9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43586-B7DC-4860-96C8-4C5D3933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5715798" cy="497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3B958-7B46-4760-AE14-E9469485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98" y="1363141"/>
            <a:ext cx="472505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7EB25-E7D9-4EDD-B4C5-28A9825E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4706007" cy="4010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456A0-F08E-47C7-836A-71AD210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9" y="1325563"/>
            <a:ext cx="4667901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38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Frequency Sweeps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471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Steel cone plate, Peltier plate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(60.0 mm diameter, 0.9979° cone angle, 23 µm truncation)</a:t>
                </a:r>
              </a:p>
              <a:p>
                <a:endParaRPr lang="en-GB" sz="2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:r>
                  <a:rPr lang="en-GB" sz="24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20°C</a:t>
                </a:r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1/s shear rates)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471271"/>
              </a:xfrm>
              <a:prstGeom prst="rect">
                <a:avLst/>
              </a:prstGeom>
              <a:blipFill>
                <a:blip r:embed="rId2"/>
                <a:stretch>
                  <a:fillRect l="-1737" t="-1406" b="-1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041CDD-13DC-4B75-BDA9-F9BB5D8A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77" y="1325563"/>
            <a:ext cx="8413254" cy="5532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Carreau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-Yasuda Model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86232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width of the transition region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862322"/>
              </a:xfrm>
              <a:prstGeom prst="rect">
                <a:avLst/>
              </a:prstGeom>
              <a:blipFill>
                <a:blip r:embed="rId4"/>
                <a:stretch>
                  <a:fillRect l="-1669" t="-1279" b="-2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E5615-E629-4DAA-A939-F3EBA24A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92" y="1505227"/>
            <a:ext cx="3486637" cy="444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5FEB6-3A96-4394-AC1A-E7BAFC43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34" y="1424253"/>
            <a:ext cx="375337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Based Nanomaterials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350169"/>
            <a:ext cx="107306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Katagiri-tanaka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Sergio, A. Aguirre-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soto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Pyrolytic Carbon from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Novolac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Epoxy Resin Compressed before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Photocrosslinking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Pyrolysis, Mater. Today Proc. (2020).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interminable collection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range from soft, conductive lubricants to very hard, low conductivity solids; and from black colour, bulks to transparent, disordered thin films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05A442E-C8E3-477E-9E31-4D042478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482948-7BDA-48D5-B7A5-8608076EF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832" y="2085267"/>
            <a:ext cx="5621481" cy="29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ACFAC-066C-4DB0-9C0A-C125A6E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33" y="2095314"/>
            <a:ext cx="3086531" cy="2667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405DD-5DC6-4B80-AC48-7A78D391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49" y="1957182"/>
            <a:ext cx="3229426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2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80C0588-2987-402B-BFB0-677EC633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0" y="1325564"/>
            <a:ext cx="8413253" cy="5532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41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blipFill>
                <a:blip r:embed="rId3"/>
                <a:stretch>
                  <a:fillRect l="-2504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853526"/>
                <a:ext cx="3649543" cy="862608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  <m:t>8.05</m:t>
                          </m:r>
                          <m:r>
                            <a:rPr lang="en-GB" sz="24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s-MX" sz="24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0.28</m:t>
                          </m:r>
                        </m:e>
                      </m:d>
                      <m: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853526"/>
                <a:ext cx="3649543" cy="862608"/>
              </a:xfrm>
              <a:prstGeom prst="rect">
                <a:avLst/>
              </a:prstGeom>
              <a:blipFill>
                <a:blip r:embed="rId4"/>
                <a:stretch>
                  <a:fillRect l="-2504" t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5" y="6119335"/>
            <a:ext cx="3130989" cy="738664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-8 2000.5, 2002, 2005, 2007, 2010, 2015,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(2018) 1–5.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papers3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://publication/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uuid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859F51B9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-0382-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4DE8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88A9-267F936939A3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93831"/>
            <a:ext cx="3649543" cy="461665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E8BCA-4C42-4F47-982C-7CF8D26BF2DA}"/>
              </a:ext>
            </a:extLst>
          </p:cNvPr>
          <p:cNvSpPr txBox="1"/>
          <p:nvPr/>
        </p:nvSpPr>
        <p:spPr>
          <a:xfrm>
            <a:off x="3649545" y="1753319"/>
            <a:ext cx="3649543" cy="83099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</a:t>
            </a:r>
            <a:endParaRPr lang="en-GB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0899D-FEE8-44BA-A21C-73D8AA1715D3}"/>
              </a:ext>
            </a:extLst>
          </p:cNvPr>
          <p:cNvSpPr txBox="1"/>
          <p:nvPr/>
        </p:nvSpPr>
        <p:spPr>
          <a:xfrm>
            <a:off x="1711301" y="5004203"/>
            <a:ext cx="3649543" cy="83099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</a:t>
            </a:r>
            <a:endParaRPr lang="en-GB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1.09 %</m:t>
                      </m:r>
                      <m:r>
                        <a:rPr lang="es-MX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369332"/>
              </a:xfrm>
              <a:prstGeom prst="rect">
                <a:avLst/>
              </a:prstGeom>
              <a:blipFill>
                <a:blip r:embed="rId5"/>
                <a:stretch>
                  <a:fillRect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F210A46-2D21-4D1C-A675-70306B89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4" y="1325563"/>
            <a:ext cx="8415118" cy="553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4153526"/>
                <a:ext cx="3649544" cy="830997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Anton-</a:t>
                </a:r>
                <a:r>
                  <a:rPr lang="en-GB" sz="24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GB" sz="24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aar</a:t>
                </a:r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0.563</m:t>
                      </m:r>
                      <m: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4153526"/>
                <a:ext cx="3649544" cy="830997"/>
              </a:xfrm>
              <a:prstGeom prst="rect">
                <a:avLst/>
              </a:prstGeom>
              <a:blipFill>
                <a:blip r:embed="rId3"/>
                <a:stretch>
                  <a:fillRect l="-2504" t="-5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2404670"/>
                <a:ext cx="3649543" cy="862608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24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4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499</m:t>
                      </m:r>
                      <m: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2404670"/>
                <a:ext cx="3649543" cy="862608"/>
              </a:xfrm>
              <a:prstGeom prst="rect">
                <a:avLst/>
              </a:prstGeom>
              <a:blipFill>
                <a:blip r:embed="rId4"/>
                <a:stretch>
                  <a:fillRect l="-2504" t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5" y="6600569"/>
            <a:ext cx="3130989" cy="25391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wiki.anton-paar.com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/chloroform/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3444975"/>
            <a:ext cx="3649543" cy="461665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11.36 %</m:t>
                      </m:r>
                      <m:r>
                        <a:rPr lang="es-MX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369332"/>
              </a:xfrm>
              <a:prstGeom prst="rect">
                <a:avLst/>
              </a:prstGeom>
              <a:blipFill>
                <a:blip r:embed="rId5"/>
                <a:stretch>
                  <a:fillRect r="-1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29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44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280918"/>
            <a:ext cx="1088588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G.S. Bisht, G. Canton,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Oh, D. Dunn-Rankin, M.J.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nl2006164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CC37B9A-7CDF-45DF-930A-E6875CBFA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2" t="2123" r="1661" b="80653"/>
          <a:stretch/>
        </p:blipFill>
        <p:spPr>
          <a:xfrm>
            <a:off x="1649330" y="4560031"/>
            <a:ext cx="4676696" cy="142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A65C5-4214-4CB1-9568-036AA5995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46" y="1250837"/>
            <a:ext cx="3838665" cy="33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B9BB4B-F37E-4D64-A3FF-7253D893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2048" r="2076" b="5937"/>
          <a:stretch/>
        </p:blipFill>
        <p:spPr>
          <a:xfrm>
            <a:off x="1583094" y="390991"/>
            <a:ext cx="9945824" cy="6310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9141344" y="2900511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91851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586820" y="390991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8423634" y="2035521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586820" y="123740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9520034" y="5226496"/>
            <a:ext cx="2008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</a:t>
            </a:r>
          </a:p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1196761"/>
            <a:ext cx="3863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concentrations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596871"/>
            <a:ext cx="658993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593347" y="5974600"/>
            <a:ext cx="101555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9259176" y="6219458"/>
            <a:ext cx="12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=25 </a:t>
            </a:r>
            <a:r>
              <a:rPr lang="en-GB" sz="11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8AC547-44A4-48FC-98A7-CFA600F3BDD6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9535AF-4814-4EC5-AF80-F7A5868C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8103" y="996106"/>
            <a:ext cx="8558477" cy="56248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BE9D7-52B6-4A04-8B7C-550D483C76DB}"/>
              </a:ext>
            </a:extLst>
          </p:cNvPr>
          <p:cNvSpPr/>
          <p:nvPr/>
        </p:nvSpPr>
        <p:spPr>
          <a:xfrm>
            <a:off x="954000" y="6119335"/>
            <a:ext cx="107194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Vu Anh Doan et al. “Interphase transfer of tackifier between poly(butadiene) and poly(styrene-co-butadiene)”. In: Journal of Materials Science 48.5 (Mar. 2013), pp. 2046–2052. ISSN: 0022-2461. DOI: 10.1007/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- 012- 6974- 1. URL: http://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link.springer.com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/10.1007/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-012-6974-1.</a:t>
            </a:r>
          </a:p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Ralph H. Colby, Lewis J. Fetters, and William W.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Graessley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“The melt viscosity-molecular weight relationship for linear polymers”. In: Macromolecules 20.9 (Sept. 1987), pp. 2226–2237. ISSN: 0024-9297. DOI: 10 . 1021 /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ma00175a030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URL: https : / / pubs 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acs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. org /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/ abs / 10 . 1021 /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ma00175a030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059CF5-9FD7-4BD3-9F00-C5F89D9E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000" y="999865"/>
            <a:ext cx="6611721" cy="4228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68ED64-9849-4B8B-9644-343CEC4B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01533"/>
            <a:ext cx="5836722" cy="25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37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6AEE6D-EE57-46D7-A6BC-068AA4AE2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5C756-C239-4348-A87F-6FA4658FF04F}"/>
              </a:ext>
            </a:extLst>
          </p:cNvPr>
          <p:cNvSpPr/>
          <p:nvPr/>
        </p:nvSpPr>
        <p:spPr>
          <a:xfrm>
            <a:off x="1386444" y="0"/>
            <a:ext cx="2516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POLYSTYRENE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TETRAHYDROFURAN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85459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63398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9040" y="5796171"/>
            <a:ext cx="1073061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R.B.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Heimann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S.E.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Evsvukov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Y. Koga, Carbon allotropes: a suggested classification scheme based on valence orbital hybridization, Carbon N. Y. 35 (1997) 1654–1658.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S0008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-6223(97)82794-7.</a:t>
            </a:r>
          </a:p>
          <a:p>
            <a:r>
              <a:rPr lang="az-Cyrl-AZ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Е.А.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Belenkov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Classification of carbon structures, in: Carbon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Nanotub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Graphene, Chelyabinsk State University, Chelyabinsk, Russia, 2003: p. 5.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Fedel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Blood compatibility of diamond-like carbon (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DLC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 coatings, in: Diamond-Based Mater. Biomed. Appl., Elsevier, 2013: pp. 71–102.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Razeghi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Fundamentals of Solid State Engineering, Springer International Publishing, Cham, 2019.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Alstrup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Jensen, J.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Bøgelund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P. Jackson, N.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Raun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Jacobsen, R. Birkedal, P. Axel Clausen, A.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Thoustrup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Saber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Wallin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Birgitte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Vogel, Carbon nanotubes - Types, products, market, and provisional assessment of the associated risks to man and the environment, The Danish Environmental Protection Agency, 2015.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4E841-0A61-493A-80E8-F03C8071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allotropes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52ECE14-7D84-4683-ABCC-DA946E1C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9908" y="1"/>
            <a:ext cx="8676355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FE3F0-2DD9-4122-A5C3-669B63CC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7930B-7D56-4D04-839B-08EB07B488C9}"/>
              </a:ext>
            </a:extLst>
          </p:cNvPr>
          <p:cNvSpPr/>
          <p:nvPr/>
        </p:nvSpPr>
        <p:spPr>
          <a:xfrm>
            <a:off x="1386444" y="0"/>
            <a:ext cx="37251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POLY(STYRENE-CO-BUTADIENE)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1-METHYL-2-PYRROLIDINONE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050545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8829929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32C83-FAF7-4E97-A446-890532AF9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7D875-5702-4D76-B90D-30E79EAA2546}"/>
              </a:ext>
            </a:extLst>
          </p:cNvPr>
          <p:cNvSpPr/>
          <p:nvPr/>
        </p:nvSpPr>
        <p:spPr>
          <a:xfrm>
            <a:off x="1386444" y="0"/>
            <a:ext cx="6983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POLY(STYRENE-CO-BUTADIENE)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75% TETRAHYDROFURAN / 25% </a:t>
            </a:r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N,N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794952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772891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picture containing boat&#10;&#10;Description automatically generated">
            <a:extLst>
              <a:ext uri="{FF2B5EF4-FFF2-40B4-BE49-F238E27FC236}">
                <a16:creationId xmlns:a16="http://schemas.microsoft.com/office/drawing/2014/main" id="{8A4B1384-254C-4FC3-88CC-751D3AAD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5230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POLY(STYRENE-CO-ALPHA-</a:t>
            </a:r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METHYLSTYRENE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N,N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7716268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7495652" y="5866265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2FF71C-EC39-459B-ABF8-8D2FB7D2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3159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POLY(9-</a:t>
            </a:r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VINYLCARBAZOLE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CHLOROFORM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625AD-2193-48B1-8C96-A71F061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3159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POLY(9-</a:t>
            </a:r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VINYLCARBAZOLE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DICHLOROMETHANE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38E2C6-9B25-4DA2-8A79-805D8E06368B}"/>
              </a:ext>
            </a:extLst>
          </p:cNvPr>
          <p:cNvSpPr/>
          <p:nvPr/>
        </p:nvSpPr>
        <p:spPr>
          <a:xfrm>
            <a:off x="949040" y="1325880"/>
            <a:ext cx="248969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Conclusion2.1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Polymer-Solvent concentrations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57837"/>
              </p:ext>
            </p:extLst>
          </p:nvPr>
        </p:nvGraphicFramePr>
        <p:xfrm>
          <a:off x="3438730" y="1325880"/>
          <a:ext cx="8059581" cy="5608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3672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6143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161430">
                  <a:extLst>
                    <a:ext uri="{9D8B030D-6E8A-4147-A177-3AD203B41FA5}">
                      <a16:colId xmlns:a16="http://schemas.microsoft.com/office/drawing/2014/main" val="3831581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b="0" noProof="0" dirty="0"/>
                        <a:t>Molecular </a:t>
                      </a:r>
                      <a:r>
                        <a:rPr lang="es-MX" sz="2000" b="0" noProof="0" dirty="0" err="1"/>
                        <a:t>Weight</a:t>
                      </a:r>
                      <a:endParaRPr lang="en-GB" sz="20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 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4 000 000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192 000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3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1-Methyl-2-Pyrrolidinone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7.74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9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1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</a:t>
                      </a:r>
                      <a:r>
                        <a:rPr lang="el-GR" sz="2000" noProof="0" dirty="0">
                          <a:solidFill>
                            <a:srgbClr val="002060"/>
                          </a:solidFill>
                        </a:rPr>
                        <a:t>α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Methylstyrene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N,N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4.94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1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Poly(9-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Vinylcarbazole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Chloroform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0.75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1 100 000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4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Poly(9-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Vinylcarbazole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 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15.0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1 100 000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16968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CB5296-8FD2-4A81-AD75-AD6088CF8B8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582038" y="1331822"/>
            <a:ext cx="856692" cy="1116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307AF-6BC1-4510-837F-BA2D069F657C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68090" y="4151954"/>
            <a:ext cx="2470640" cy="1369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42FA-D2C8-4A80-A8ED-C160D5A89AD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763590" y="2448582"/>
            <a:ext cx="1675140" cy="1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55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 of experiments /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690689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 is the control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critical concentration will be used for each sample set</a:t>
            </a:r>
          </a:p>
          <a:p>
            <a:pPr lvl="1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36" y="4092574"/>
            <a:ext cx="3685953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Conclusion3.1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 solutions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61649"/>
              </p:ext>
            </p:extLst>
          </p:nvPr>
        </p:nvGraphicFramePr>
        <p:xfrm>
          <a:off x="3231380" y="2155946"/>
          <a:ext cx="5184140" cy="3505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69590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(9-</a:t>
                      </a:r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Chloroform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746090"/>
                  </a:ext>
                </a:extLst>
              </a:tr>
            </a:tbl>
          </a:graphicData>
        </a:graphic>
      </p:graphicFrame>
      <p:pic>
        <p:nvPicPr>
          <p:cNvPr id="13" name="Picture 4">
            <a:extLst>
              <a:ext uri="{FF2B5EF4-FFF2-40B4-BE49-F238E27FC236}">
                <a16:creationId xmlns:a16="http://schemas.microsoft.com/office/drawing/2014/main" id="{1C316BE7-E9D1-4A2E-86D0-97EA01BB2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9" t="38667" r="40476" b="33433"/>
          <a:stretch/>
        </p:blipFill>
        <p:spPr bwMode="auto">
          <a:xfrm>
            <a:off x="997188" y="3908546"/>
            <a:ext cx="1609408" cy="15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ED12028-F0DB-4930-9BBF-0C88E4A5C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50483" r="38705" b="29207"/>
          <a:stretch/>
        </p:blipFill>
        <p:spPr bwMode="auto">
          <a:xfrm rot="10800000">
            <a:off x="992583" y="5465155"/>
            <a:ext cx="1609409" cy="13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337E232-F5F7-4320-9805-F44A88430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9" t="36032" r="42580" b="45079"/>
          <a:stretch/>
        </p:blipFill>
        <p:spPr bwMode="auto">
          <a:xfrm>
            <a:off x="1006396" y="1217049"/>
            <a:ext cx="16002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E176DD3-9197-4883-98F3-78CA480AE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34444" r="43929" b="34444"/>
          <a:stretch/>
        </p:blipFill>
        <p:spPr bwMode="auto">
          <a:xfrm rot="5400000">
            <a:off x="1103845" y="2410399"/>
            <a:ext cx="1396094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7C693E-6AC5-4F53-8A3E-5386A1B48978}"/>
              </a:ext>
            </a:extLst>
          </p:cNvPr>
          <p:cNvCxnSpPr>
            <a:cxnSpLocks/>
          </p:cNvCxnSpPr>
          <p:nvPr/>
        </p:nvCxnSpPr>
        <p:spPr>
          <a:xfrm flipH="1" flipV="1">
            <a:off x="2611199" y="2079606"/>
            <a:ext cx="520049" cy="110892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C39542-D75B-42D8-B069-B3EAE608DF37}"/>
              </a:ext>
            </a:extLst>
          </p:cNvPr>
          <p:cNvCxnSpPr>
            <a:cxnSpLocks/>
          </p:cNvCxnSpPr>
          <p:nvPr/>
        </p:nvCxnSpPr>
        <p:spPr>
          <a:xfrm flipH="1">
            <a:off x="2611199" y="5214941"/>
            <a:ext cx="615578" cy="1120546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C934E-2749-4C84-BA6B-7D66F87D3E4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1202" y="3386138"/>
            <a:ext cx="620178" cy="52240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2157F-FF2A-410E-B5F3-798DC2EA6BA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06596" y="4593773"/>
            <a:ext cx="615578" cy="930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8407747" y="1869323"/>
            <a:ext cx="3776479" cy="4096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velocity: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1000um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Acceleration: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500mm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s^2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1500um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current: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15uA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Deposition rate: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0.3uL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/min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Spacing: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10um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Conclusion3.1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solutions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8926"/>
              </p:ext>
            </p:extLst>
          </p:nvPr>
        </p:nvGraphicFramePr>
        <p:xfrm>
          <a:off x="2612375" y="2014539"/>
          <a:ext cx="7916289" cy="3017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9600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27459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492829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Poly(Styrene-co-α-Methylstyrene)</a:t>
                      </a:r>
                    </a:p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N,N-Dimethylformamide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4.94 wt%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Poly(9-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Dichloromethane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Fast volatilization, creating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9040" y="5934669"/>
            <a:ext cx="107244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Katagiri-tanaka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Sergio, A. Aguirre-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soto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Pyrolytic Carbon from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Novolac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Epoxy Resin Compressed before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Photocrosslinking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Pyrolysis, Mater. Today Proc. (2020).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Harry Marsh. Introduction to Carbon Science. Vol. 46. 1. Elsevier, Apr. 1989, p. 43. ISBN: 9780408038379. DOI: 10.1016/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- 0- 04111- 4. URL: https: 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linkinghub.elsevier.com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/retrieve/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C20130041114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Pierson Hugh. Handbook of Carbon, Graphite, Diamonds and Fullerenes. Elsevier, 1994, p. 419. ISBN: 9780815513391.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34DD8B6-5E28-4233-967F-FCD3A3234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1465" y="384789"/>
            <a:ext cx="7736417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Next Steps</a:t>
            </a:r>
            <a:b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 </a:t>
            </a:r>
            <a:r>
              <a:rPr lang="en-GB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 pending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&gt;</a:t>
            </a:r>
            <a:endParaRPr lang="en-GB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Prediction of Fibre diameter and characterization of fibres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C3B607-9782-46C6-BABA-3130BD6C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9" y="1983694"/>
            <a:ext cx="4384283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3CEEF1-DD40-4C99-9ED1-79F0D208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10" y="1983694"/>
            <a:ext cx="5621565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C00F-C75C-497F-8A8D-748099A91B50}"/>
              </a:ext>
            </a:extLst>
          </p:cNvPr>
          <p:cNvSpPr txBox="1">
            <a:spLocks/>
          </p:cNvSpPr>
          <p:nvPr/>
        </p:nvSpPr>
        <p:spPr>
          <a:xfrm>
            <a:off x="5659975" y="3859440"/>
            <a:ext cx="596731" cy="46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EBD6E7-BABB-4EF6-AFB5-07E95C3DA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4183" y="5085240"/>
            <a:ext cx="2469261" cy="17009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8BE913-127D-4859-BE04-9358E69B9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35" y="5958094"/>
            <a:ext cx="2562024" cy="7425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0DEBBB3-1572-48F9-9D30-407DC2071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052" y="5085240"/>
            <a:ext cx="3070457" cy="804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ADB42-1F7F-4A1D-AF56-1378CB6CA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8115" y="1072896"/>
            <a:ext cx="7952396" cy="42116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C4ECCE-EA66-43C6-9470-35541489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35" y="5958094"/>
            <a:ext cx="2562024" cy="7425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BF1002-F88B-43AF-A5F8-22E7EF970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52" y="5085240"/>
            <a:ext cx="3070457" cy="8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41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21631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438810"/>
            <a:ext cx="6777048" cy="4635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-8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MicroChem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70918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64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8590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SU-8 Waste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Physical &amp; Optical Limitations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3121110"/>
            <a:chOff x="1082566" y="3105383"/>
            <a:chExt cx="11103227" cy="31211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Cardenas-Benitez, C.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Eschenbaum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Mager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Korvink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Lemmer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Nanoeng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the 0.25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68</a:t>
            </a:fld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68196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 &amp; DMF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DMF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CHL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NMP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DCM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69</a:t>
            </a:fld>
            <a:endParaRPr lang="en-GB" sz="16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92874"/>
            <a:ext cx="1073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 is used in the manufacture of semiconductors.</a:t>
            </a:r>
          </a:p>
        </p:txBody>
      </p:sp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70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the 0.25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Electrospun-able with an applied voltage of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Unable to initiate the jet at </a:t>
            </a:r>
            <a:r>
              <a:rPr lang="en-GB" sz="28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200V</a:t>
            </a: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76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title:</a:t>
            </a:r>
            <a:endParaRPr lang="en-GB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&lt;another point&gt;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0FFD3-FEF1-4240-AED5-C9C3964FE373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9040" y="6487932"/>
            <a:ext cx="1073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949040" y="249755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resistivity, comparison: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A7DB7-43CE-4B51-86DB-8EFA7564D5D3}"/>
              </a:ext>
            </a:extLst>
          </p:cNvPr>
          <p:cNvSpPr/>
          <p:nvPr/>
        </p:nvSpPr>
        <p:spPr>
          <a:xfrm>
            <a:off x="1723465" y="3362082"/>
            <a:ext cx="2827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highly oriented pyrolytic graphite (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HOPG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1DF00-87AC-412F-81FB-9E8871094FD7}"/>
              </a:ext>
            </a:extLst>
          </p:cNvPr>
          <p:cNvSpPr/>
          <p:nvPr/>
        </p:nvSpPr>
        <p:spPr>
          <a:xfrm>
            <a:off x="8664777" y="3546748"/>
            <a:ext cx="2524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glass-like carbon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4C15F-679F-4CC3-9D40-7DBC787C32B7}"/>
              </a:ext>
            </a:extLst>
          </p:cNvPr>
          <p:cNvSpPr/>
          <p:nvPr/>
        </p:nvSpPr>
        <p:spPr>
          <a:xfrm>
            <a:off x="5414826" y="3546748"/>
            <a:ext cx="2524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 Glassy carbon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106132-ED61-4E99-A4FE-6523E16B523E}"/>
              </a:ext>
            </a:extLst>
          </p:cNvPr>
          <p:cNvGrpSpPr/>
          <p:nvPr/>
        </p:nvGrpSpPr>
        <p:grpSpPr>
          <a:xfrm>
            <a:off x="4588030" y="3456348"/>
            <a:ext cx="789866" cy="1011796"/>
            <a:chOff x="3985477" y="3626576"/>
            <a:chExt cx="789866" cy="10117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CD40CB-7C84-43D1-B90F-ADB04372E7AE}"/>
                </a:ext>
              </a:extLst>
            </p:cNvPr>
            <p:cNvSpPr/>
            <p:nvPr/>
          </p:nvSpPr>
          <p:spPr>
            <a:xfrm>
              <a:off x="4175329" y="3626576"/>
              <a:ext cx="41016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5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&lt;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C2579D-9E75-4024-89F7-214E0830F443}"/>
                </a:ext>
              </a:extLst>
            </p:cNvPr>
            <p:cNvSpPr/>
            <p:nvPr/>
          </p:nvSpPr>
          <p:spPr>
            <a:xfrm>
              <a:off x="3985477" y="4238262"/>
              <a:ext cx="7898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x10</a:t>
              </a:r>
              <a:r>
                <a:rPr lang="en-GB" sz="2000" baseline="30000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</a:t>
              </a:r>
              <a:endParaRPr lang="en-GB" sz="2000" baseline="30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024258-D067-49B6-AADC-CA3B4BD5C6F1}"/>
              </a:ext>
            </a:extLst>
          </p:cNvPr>
          <p:cNvGrpSpPr/>
          <p:nvPr/>
        </p:nvGrpSpPr>
        <p:grpSpPr>
          <a:xfrm>
            <a:off x="7976023" y="3442054"/>
            <a:ext cx="563336" cy="1101939"/>
            <a:chOff x="7305829" y="3626576"/>
            <a:chExt cx="563336" cy="1101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D5BC90-C999-4CCF-AF69-1D2F7897C244}"/>
                </a:ext>
              </a:extLst>
            </p:cNvPr>
            <p:cNvSpPr/>
            <p:nvPr/>
          </p:nvSpPr>
          <p:spPr>
            <a:xfrm>
              <a:off x="7382416" y="3626576"/>
              <a:ext cx="41016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5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&lt;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5163F1-2767-47AF-B558-BCDEB8E44C9B}"/>
                </a:ext>
              </a:extLst>
            </p:cNvPr>
            <p:cNvSpPr/>
            <p:nvPr/>
          </p:nvSpPr>
          <p:spPr>
            <a:xfrm>
              <a:off x="7305829" y="4266850"/>
              <a:ext cx="5633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x4</a:t>
              </a:r>
              <a:endPara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776" y="4365384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063613" y="5438735"/>
            <a:ext cx="304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Tokai’s recipe is a secret …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091971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9040" y="6460708"/>
            <a:ext cx="1073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082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23147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34786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23147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49160" y="1392047"/>
            <a:ext cx="2438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</a:t>
            </a:r>
          </a:p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15648</TotalTime>
  <Words>4825</Words>
  <Application>Microsoft Office PowerPoint</Application>
  <PresentationFormat>Widescreen</PresentationFormat>
  <Paragraphs>543</Paragraphs>
  <Slides>76</Slides>
  <Notes>22</Notes>
  <HiddenSlides>35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Microsoft YaHei UI</vt:lpstr>
      <vt:lpstr>Arial</vt:lpstr>
      <vt:lpstr>Arial Nova</vt:lpstr>
      <vt:lpstr>Arial Nova Light</vt:lpstr>
      <vt:lpstr>Calibri</vt:lpstr>
      <vt:lpstr>Cambria Math</vt:lpstr>
      <vt:lpstr>Consolas</vt:lpstr>
      <vt:lpstr>URWPalladioL-Roma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Carbon allotropes</vt:lpstr>
      <vt:lpstr>Carbon allotropes</vt:lpstr>
      <vt:lpstr>Glass-like Carbon</vt:lpstr>
      <vt:lpstr>MicroChem’s SU-8 &amp; Tokai’s recipe</vt:lpstr>
      <vt:lpstr>MicroChem’s SU-8 &amp; Tokai’s recipe</vt:lpstr>
      <vt:lpstr>Current approaches</vt:lpstr>
      <vt:lpstr>Glass-like Carbon NWs: Applications</vt:lpstr>
      <vt:lpstr>MicroChem’s SU-8</vt:lpstr>
      <vt:lpstr>MicroChem’s SU-8</vt:lpstr>
      <vt:lpstr>NFES Process Parameters</vt:lpstr>
      <vt:lpstr>Best Results so far by NFES (previous work)</vt:lpstr>
      <vt:lpstr>Methods: 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Conclusion1.3: Selection of Polymer-Solvent combinations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Sample Preparation (PS &amp; PSB)</vt:lpstr>
      <vt:lpstr>Methods: Sample Preparation (PSB &amp; PSMS)</vt:lpstr>
      <vt:lpstr>Methods: Sample Preparation (PVK &amp; SU8-PVK)</vt:lpstr>
      <vt:lpstr>Methods: Rheology – Frequency Sweeps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Conclusion2.1: Polymer-Solvent concentrations</vt:lpstr>
      <vt:lpstr>Fabrication &amp; Characterization</vt:lpstr>
      <vt:lpstr>PowerPoint Presentation</vt:lpstr>
      <vt:lpstr>Conclusion3.1: spinnable solutions</vt:lpstr>
      <vt:lpstr>Conclusion3.1: non-spinnable solutions</vt:lpstr>
      <vt:lpstr>Next Steps &lt; work pending &gt;</vt:lpstr>
      <vt:lpstr>PowerPoint Presentation</vt:lpstr>
      <vt:lpstr>PowerPoint Presentation</vt:lpstr>
      <vt:lpstr>PowerPoint Presentation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66</cp:revision>
  <dcterms:created xsi:type="dcterms:W3CDTF">2019-03-28T22:09:57Z</dcterms:created>
  <dcterms:modified xsi:type="dcterms:W3CDTF">2020-11-24T01:29:28Z</dcterms:modified>
</cp:coreProperties>
</file>